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slides/slide1.xml" ContentType="application/vnd.openxmlformats-officedocument.presentationml.slide+xml"/>
  <Override PartName="/ppt/tags/tag4.xml" ContentType="application/vnd.openxmlformats-officedocument.presentationml.tags+xml"/>
  <Override PartName="/ppt/slides/slide2.xml" ContentType="application/vnd.openxmlformats-officedocument.presentationml.slide+xml"/>
  <Override PartName="/ppt/slides/slide3.xml" ContentType="application/vnd.openxmlformats-officedocument.presentationml.slide+xml"/>
  <Override PartName="/ppt/notesSlides/notesSlide1.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3.xml" ContentType="application/vnd.openxmlformats-officedocument.presentationml.notesSlide+xml"/>
  <Override PartName="/ppt/slides/slide7.xml" ContentType="application/vnd.openxmlformats-officedocument.presentationml.slide+xml"/>
  <Override PartName="/ppt/notesSlides/notesSlide4.xml" ContentType="application/vnd.openxmlformats-officedocument.presentationml.notesSlide+xml"/>
  <Override PartName="/ppt/slides/slide8.xml" ContentType="application/vnd.openxmlformats-officedocument.presentationml.slide+xml"/>
  <Override PartName="/ppt/notesSlides/notesSlide5.xml" ContentType="application/vnd.openxmlformats-officedocument.presentationml.notesSlide+xml"/>
  <Override PartName="/ppt/slides/slide9.xml" ContentType="application/vnd.openxmlformats-officedocument.presentationml.slide+xml"/>
  <Override PartName="/ppt/notesSlides/notesSlide6.xml" ContentType="application/vnd.openxmlformats-officedocument.presentationml.notesSlide+xml"/>
  <Override PartName="/ppt/slides/slide10.xml" ContentType="application/vnd.openxmlformats-officedocument.presentationml.slide+xml"/>
  <Override PartName="/ppt/tags/tag5.xml" ContentType="application/vnd.openxmlformats-officedocument.presentationml.tags+xml"/>
  <Override PartName="/ppt/slides/slide11.xml" ContentType="application/vnd.openxmlformats-officedocument.presentationml.slide+xml"/>
  <Override PartName="/ppt/tags/tag6.xml" ContentType="application/vnd.openxmlformats-officedocument.presentationml.tags+xml"/>
  <Override PartName="/ppt/slides/slide12.xml" ContentType="application/vnd.openxmlformats-officedocument.presentationml.slide+xml"/>
  <Override PartName="/ppt/tags/tag7.xml" ContentType="application/vnd.openxmlformats-officedocument.presentationml.tags+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embedTrueTypeFonts="1" removePersonalInfoOnSave="1" saveSubsetFonts="1">
  <p:sldMasterIdLst>
    <p:sldMasterId id="2147483714" r:id="rId1"/>
  </p:sldMasterIdLst>
  <p:notesMasterIdLst>
    <p:notesMasterId r:id="rId2"/>
  </p:notesMasterIdLst>
  <p:handoutMasterIdLst>
    <p:handoutMasterId r:id="rId3"/>
  </p:handoutMasterIdLst>
  <p:sldIdLst>
    <p:sldId id="339" r:id="rId4"/>
    <p:sldId id="348" r:id="rId5"/>
    <p:sldId id="334" r:id="rId6"/>
    <p:sldId id="346" r:id="rId7"/>
    <p:sldId id="338" r:id="rId8"/>
    <p:sldId id="336" r:id="rId9"/>
    <p:sldId id="337" r:id="rId10"/>
    <p:sldId id="333" r:id="rId11"/>
    <p:sldId id="335" r:id="rId12"/>
    <p:sldId id="331" r:id="rId13"/>
    <p:sldId id="332" r:id="rId14"/>
    <p:sldId id="330" r:id="rId15"/>
  </p:sldIdLst>
  <p:sldSz type="screen16x9" cy="6858000" cx="12192000"/>
  <p:notesSz cx="6858000" cy="9144000"/>
  <p:embeddedFontLst>
    <p:embeddedFont>
      <p:font typeface="黑体" panose="02010609060101010101" pitchFamily="49" charset="-122"/>
      <p:regular r:id="rId16"/>
    </p:embeddedFont>
    <p:embeddedFont>
      <p:font typeface="Calibri" panose="020F0502020204030204" charset="0"/>
      <p:regular r:id="rId17"/>
      <p:bold r:id="rId18"/>
      <p:italic r:id="rId19"/>
      <p:boldItalic r:id="rId20"/>
    </p:embeddedFont>
    <p:embeddedFont>
      <p:font typeface="微软雅黑" panose="020B0503020204020204" charset="-122"/>
      <p:regular r:id="rId21"/>
    </p:embeddedFont>
  </p:embeddedFontLst>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3B6283"/>
    <a:srgbClr val="D0DBF3"/>
    <a:srgbClr val="217DD0"/>
    <a:srgbClr val="207CD0"/>
    <a:srgbClr val="227ED0"/>
    <a:srgbClr val="237ED0"/>
    <a:srgbClr val="FF5B4A"/>
    <a:srgbClr val="014694"/>
    <a:srgbClr val="54A0E0"/>
    <a:srgbClr val="267FD1"/>
  </p:clrMru>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1860" autoAdjust="0"/>
    <p:restoredTop sz="94660"/>
  </p:normalViewPr>
  <p:slideViewPr>
    <p:cSldViewPr snapToGrid="0">
      <p:cViewPr varScale="1">
        <p:scale>
          <a:sx n="115" d="100"/>
          <a:sy n="115" d="100"/>
        </p:scale>
        <p:origin x="612" y="102"/>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handoutMaster" Target="handoutMasters/handout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 Id="rId19" Type="http://schemas.openxmlformats.org/officeDocument/2006/relationships/font" Target="fonts/font4.fntdata"/><Relationship Id="rId20" Type="http://schemas.openxmlformats.org/officeDocument/2006/relationships/font" Target="fonts/font5.fntdata"/><Relationship Id="rId21" Type="http://schemas.openxmlformats.org/officeDocument/2006/relationships/font" Target="fonts/font6.fntdata"/><Relationship Id="rId22" Type="http://schemas.openxmlformats.org/officeDocument/2006/relationships/tableStyles" Target="tableStyles.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96" name=""/>
        <p:cNvGrpSpPr/>
        <p:nvPr/>
      </p:nvGrpSpPr>
      <p:grpSpPr>
        <a:xfrm>
          <a:off x="0" y="0"/>
          <a:ext cx="0" cy="0"/>
          <a:chOff x="0" y="0"/>
          <a:chExt cx="0" cy="0"/>
        </a:xfrm>
      </p:grpSpPr>
      <p:sp>
        <p:nvSpPr>
          <p:cNvPr id="1048753" name="页眉占位符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altLang="en-US" lang="zh-CN"/>
          </a:p>
        </p:txBody>
      </p:sp>
      <p:sp>
        <p:nvSpPr>
          <p:cNvPr id="1048754" name="日期占位符 2"/>
          <p:cNvSpPr>
            <a:spLocks noGrp="1"/>
          </p:cNvSpPr>
          <p:nvPr>
            <p:ph type="dt" sz="quarter" idx="1"/>
          </p:nvPr>
        </p:nvSpPr>
        <p:spPr>
          <a:xfrm>
            <a:off x="3884613" y="0"/>
            <a:ext cx="2971800" cy="458788"/>
          </a:xfrm>
          <a:prstGeom prst="rect"/>
        </p:spPr>
        <p:txBody>
          <a:bodyPr bIns="45720" lIns="91440" rIns="91440" rtlCol="0" tIns="45720" vert="horz"/>
          <a:lstStyle>
            <a:lvl1pPr algn="r">
              <a:defRPr sz="1200"/>
            </a:lvl1pPr>
          </a:lstStyle>
          <a:p>
            <a:fld id="{0F9B84EA-7D68-4D60-9CB1-D50884785D1C}" type="datetimeFigureOut">
              <a:rPr altLang="en-US" lang="zh-CN" smtClean="0"/>
            </a:fld>
            <a:endParaRPr altLang="en-US" lang="zh-CN"/>
          </a:p>
        </p:txBody>
      </p:sp>
      <p:sp>
        <p:nvSpPr>
          <p:cNvPr id="1048755" name="页脚占位符 3"/>
          <p:cNvSpPr>
            <a:spLocks noGrp="1"/>
          </p:cNvSpPr>
          <p:nvPr>
            <p:ph type="ftr" sz="quarter" idx="2"/>
          </p:nvPr>
        </p:nvSpPr>
        <p:spPr>
          <a:xfrm>
            <a:off x="0" y="8685213"/>
            <a:ext cx="2971800" cy="458787"/>
          </a:xfrm>
          <a:prstGeom prst="rect"/>
        </p:spPr>
        <p:txBody>
          <a:bodyPr anchor="b" bIns="45720" lIns="91440" rIns="91440" rtlCol="0" tIns="45720" vert="horz"/>
          <a:lstStyle>
            <a:lvl1pPr algn="l">
              <a:defRPr sz="1200"/>
            </a:lvl1pPr>
          </a:lstStyle>
          <a:p>
            <a:endParaRPr altLang="en-US" lang="zh-CN"/>
          </a:p>
        </p:txBody>
      </p:sp>
      <p:sp>
        <p:nvSpPr>
          <p:cNvPr id="1048756" name="灯片编号占位符 4"/>
          <p:cNvSpPr>
            <a:spLocks noGrp="1"/>
          </p:cNvSpPr>
          <p:nvPr>
            <p:ph type="sldNum" sz="quarter" idx="3"/>
          </p:nvPr>
        </p:nvSpPr>
        <p:spPr>
          <a:xfrm>
            <a:off x="3884613" y="8685213"/>
            <a:ext cx="2971800" cy="458787"/>
          </a:xfrm>
          <a:prstGeom prst="rect"/>
        </p:spPr>
        <p:txBody>
          <a:bodyPr anchor="b" bIns="45720" lIns="91440" rIns="91440" rtlCol="0" tIns="45720" vert="horz"/>
          <a:lstStyle>
            <a:lvl1pPr algn="r">
              <a:defRPr sz="1200"/>
            </a:lvl1pPr>
          </a:lstStyle>
          <a:p>
            <a:fld id="{8D4E0FC9-F1F8-4FAE-9988-3BA365CFD46F}" type="slidenum">
              <a:rPr altLang="en-US" lang="zh-CN" smtClean="0"/>
            </a:fld>
            <a:endParaRPr altLang="en-US" lang="zh-CN"/>
          </a:p>
        </p:txBody>
      </p:sp>
    </p:spTree>
  </p:cSld>
  <p:clrMap accent1="accent1" accent2="accent2" accent3="accent3" accent4="accent4" accent5="accent5" accent6="accent6" bg1="lt1" bg2="lt2" tx1="dk1" tx2="dk2"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95" name=""/>
        <p:cNvGrpSpPr/>
        <p:nvPr/>
      </p:nvGrpSpPr>
      <p:grpSpPr>
        <a:xfrm>
          <a:off x="0" y="0"/>
          <a:ext cx="0" cy="0"/>
          <a:chOff x="0" y="0"/>
          <a:chExt cx="0" cy="0"/>
        </a:xfrm>
      </p:grpSpPr>
      <p:sp>
        <p:nvSpPr>
          <p:cNvPr id="1048747" name="页眉占位符 1"/>
          <p:cNvSpPr>
            <a:spLocks noGrp="1"/>
          </p:cNvSpPr>
          <p:nvPr>
            <p:ph type="hdr" sz="quarter"/>
          </p:nvPr>
        </p:nvSpPr>
        <p:spPr>
          <a:xfrm>
            <a:off x="0" y="0"/>
            <a:ext cx="2971800" cy="458788"/>
          </a:xfrm>
          <a:prstGeom prst="rect"/>
        </p:spPr>
        <p:txBody>
          <a:bodyPr bIns="45720" lIns="91440" rIns="91440" rtlCol="0" tIns="45720" vert="horz"/>
          <a:lstStyle>
            <a:lvl1pPr algn="l">
              <a:defRPr sz="1200">
                <a:cs typeface="Calibri" panose="020F0502020204030204" charset="0"/>
              </a:defRPr>
            </a:lvl1pPr>
          </a:lstStyle>
          <a:p>
            <a:endParaRPr altLang="en-US" lang="zh-CN"/>
          </a:p>
        </p:txBody>
      </p:sp>
      <p:sp>
        <p:nvSpPr>
          <p:cNvPr id="1048748" name="日期占位符 2"/>
          <p:cNvSpPr>
            <a:spLocks noGrp="1"/>
          </p:cNvSpPr>
          <p:nvPr>
            <p:ph type="dt" idx="1"/>
          </p:nvPr>
        </p:nvSpPr>
        <p:spPr>
          <a:xfrm>
            <a:off x="3884613" y="0"/>
            <a:ext cx="2971800" cy="458788"/>
          </a:xfrm>
          <a:prstGeom prst="rect"/>
        </p:spPr>
        <p:txBody>
          <a:bodyPr bIns="45720" lIns="91440" rIns="91440" rtlCol="0" tIns="45720" vert="horz"/>
          <a:lstStyle>
            <a:lvl1pPr algn="r">
              <a:defRPr sz="1200">
                <a:cs typeface="Calibri" panose="020F0502020204030204" charset="0"/>
              </a:defRPr>
            </a:lvl1pPr>
          </a:lstStyle>
          <a:p>
            <a:fld id="{7F25A8C7-CC1A-4A08-9B4B-31F43B054C7F}" type="datetimeFigureOut">
              <a:rPr altLang="en-US" lang="zh-CN" smtClean="0"/>
            </a:fld>
            <a:endParaRPr altLang="en-US" lang="zh-CN"/>
          </a:p>
        </p:txBody>
      </p:sp>
      <p:sp>
        <p:nvSpPr>
          <p:cNvPr id="1048749" name="幻灯片图像占位符 3"/>
          <p:cNvSpPr>
            <a:spLocks noChangeAspect="1" noRot="1" noGrp="1"/>
          </p:cNvSpPr>
          <p:nvPr>
            <p:ph type="sldImg" idx="2"/>
          </p:nvPr>
        </p:nvSpPr>
        <p:spPr>
          <a:xfrm>
            <a:off x="685800" y="1143000"/>
            <a:ext cx="5486400" cy="3086100"/>
          </a:xfrm>
          <a:prstGeom prst="rect"/>
          <a:noFill/>
          <a:ln w="12700">
            <a:solidFill>
              <a:prstClr val="black"/>
            </a:solidFill>
          </a:ln>
        </p:spPr>
        <p:txBody>
          <a:bodyPr anchor="ctr" bIns="45720" lIns="91440" rIns="91440" rtlCol="0" tIns="45720" vert="horz"/>
          <a:p>
            <a:endParaRPr altLang="en-US" lang="zh-CN"/>
          </a:p>
        </p:txBody>
      </p:sp>
      <p:sp>
        <p:nvSpPr>
          <p:cNvPr id="1048750" name="备注占位符 4"/>
          <p:cNvSpPr>
            <a:spLocks noGrp="1"/>
          </p:cNvSpPr>
          <p:nvPr>
            <p:ph type="body" sz="quarter" idx="3"/>
          </p:nvPr>
        </p:nvSpPr>
        <p:spPr>
          <a:xfrm>
            <a:off x="685800" y="4400550"/>
            <a:ext cx="5486400" cy="3600450"/>
          </a:xfrm>
          <a:prstGeom prst="rect"/>
        </p:spPr>
        <p:txBody>
          <a:bodyPr bIns="45720" lIns="91440" rIns="91440" rtlCol="0" tIns="45720" vert="horz"/>
          <a:p>
            <a:pPr lvl="0"/>
            <a:r>
              <a:rPr altLang="en-US" lang="zh-CN"/>
              <a:t>单击此处编辑母版文本样式</a:t>
            </a:r>
            <a:endParaRPr altLang="en-US" lang="zh-CN"/>
          </a:p>
          <a:p>
            <a:pPr lvl="1"/>
            <a:r>
              <a:rPr altLang="en-US" lang="zh-CN"/>
              <a:t>第二级</a:t>
            </a:r>
            <a:endParaRPr altLang="en-US" lang="zh-CN"/>
          </a:p>
          <a:p>
            <a:pPr lvl="2"/>
            <a:r>
              <a:rPr altLang="en-US" lang="zh-CN"/>
              <a:t>第三级</a:t>
            </a:r>
            <a:endParaRPr altLang="en-US" lang="zh-CN"/>
          </a:p>
          <a:p>
            <a:pPr lvl="3"/>
            <a:r>
              <a:rPr altLang="en-US" lang="zh-CN"/>
              <a:t>第四级</a:t>
            </a:r>
            <a:endParaRPr altLang="en-US" lang="zh-CN"/>
          </a:p>
          <a:p>
            <a:pPr lvl="4"/>
            <a:r>
              <a:rPr altLang="en-US" lang="zh-CN"/>
              <a:t>第五级</a:t>
            </a:r>
            <a:endParaRPr altLang="en-US" lang="zh-CN"/>
          </a:p>
        </p:txBody>
      </p:sp>
      <p:sp>
        <p:nvSpPr>
          <p:cNvPr id="1048751" name="页脚占位符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cs typeface="Calibri" panose="020F0502020204030204" charset="0"/>
              </a:defRPr>
            </a:lvl1pPr>
          </a:lstStyle>
          <a:p>
            <a:endParaRPr altLang="en-US" lang="zh-CN"/>
          </a:p>
        </p:txBody>
      </p:sp>
      <p:sp>
        <p:nvSpPr>
          <p:cNvPr id="1048752" name="灯片编号占位符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cs typeface="Calibri" panose="020F0502020204030204" charset="0"/>
              </a:defRPr>
            </a:lvl1pPr>
          </a:lstStyle>
          <a:p>
            <a:fld id="{F9E1B693-632D-4080-9CF6-EA28B66DC801}" type="slidenum">
              <a:rPr altLang="en-US" lang="zh-CN" smtClean="0"/>
            </a:fld>
            <a:endParaRPr altLang="en-US" lang="zh-CN"/>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Calibri" panose="020F0502020204030204" charset="0"/>
      </a:defRPr>
    </a:lvl1pPr>
    <a:lvl2pPr algn="l" defTabSz="914400" eaLnBrk="1" hangingPunct="1" latinLnBrk="0" marL="457200" rtl="0">
      <a:defRPr sz="1200" kern="1200">
        <a:solidFill>
          <a:schemeClr val="tx1"/>
        </a:solidFill>
        <a:latin typeface="+mn-lt"/>
        <a:ea typeface="+mn-ea"/>
        <a:cs typeface="Calibri" panose="020F0502020204030204" charset="0"/>
      </a:defRPr>
    </a:lvl2pPr>
    <a:lvl3pPr algn="l" defTabSz="914400" eaLnBrk="1" hangingPunct="1" latinLnBrk="0" marL="914400" rtl="0">
      <a:defRPr sz="1200" kern="1200">
        <a:solidFill>
          <a:schemeClr val="tx1"/>
        </a:solidFill>
        <a:latin typeface="+mn-lt"/>
        <a:ea typeface="+mn-ea"/>
        <a:cs typeface="Calibri" panose="020F0502020204030204" charset="0"/>
      </a:defRPr>
    </a:lvl3pPr>
    <a:lvl4pPr algn="l" defTabSz="914400" eaLnBrk="1" hangingPunct="1" latinLnBrk="0" marL="1371600" rtl="0">
      <a:defRPr sz="1200" kern="1200">
        <a:solidFill>
          <a:schemeClr val="tx1"/>
        </a:solidFill>
        <a:latin typeface="+mn-lt"/>
        <a:ea typeface="+mn-ea"/>
        <a:cs typeface="Calibri" panose="020F0502020204030204" charset="0"/>
      </a:defRPr>
    </a:lvl4pPr>
    <a:lvl5pPr algn="l" defTabSz="914400" eaLnBrk="1" hangingPunct="1" latinLnBrk="0" marL="1828800" rtl="0">
      <a:defRPr sz="1200" kern="1200">
        <a:solidFill>
          <a:schemeClr val="tx1"/>
        </a:solidFill>
        <a:latin typeface="+mn-lt"/>
        <a:ea typeface="+mn-ea"/>
        <a:cs typeface="Calibri" panose="020F0502020204030204" charset="0"/>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41" name="幻灯片图像占位符 1"/>
          <p:cNvSpPr>
            <a:spLocks noChangeAspect="1" noRot="1" noGrp="1"/>
          </p:cNvSpPr>
          <p:nvPr>
            <p:ph type="sldImg"/>
          </p:nvPr>
        </p:nvSpPr>
        <p:spPr/>
      </p:sp>
      <p:sp>
        <p:nvSpPr>
          <p:cNvPr id="1048642" name="备注占位符 2"/>
          <p:cNvSpPr>
            <a:spLocks noGrp="1"/>
          </p:cNvSpPr>
          <p:nvPr>
            <p:ph type="body" idx="1"/>
          </p:nvPr>
        </p:nvSpPr>
        <p:spPr/>
        <p:txBody>
          <a:bodyPr/>
          <a:p>
            <a:endParaRPr altLang="en-US" lang="zh-CN"/>
          </a:p>
        </p:txBody>
      </p:sp>
      <p:sp>
        <p:nvSpPr>
          <p:cNvPr id="1048643" name="灯片编号占位符 3"/>
          <p:cNvSpPr>
            <a:spLocks noGrp="1"/>
          </p:cNvSpPr>
          <p:nvPr>
            <p:ph type="sldNum" sz="quarter" idx="10"/>
          </p:nvPr>
        </p:nvSpPr>
        <p:spPr/>
        <p:txBody>
          <a:bodyPr/>
          <a:p>
            <a:fld id="{963D63B9-B500-4674-9660-B032D27BAE3B}" type="slidenum">
              <a:rPr altLang="en-US" lang="zh-CN" smtClean="0"/>
            </a:fld>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97" name="幻灯片图像占位符 1"/>
          <p:cNvSpPr>
            <a:spLocks noChangeAspect="1" noRot="1" noGrp="1"/>
          </p:cNvSpPr>
          <p:nvPr>
            <p:ph type="sldImg"/>
          </p:nvPr>
        </p:nvSpPr>
        <p:spPr/>
      </p:sp>
      <p:sp>
        <p:nvSpPr>
          <p:cNvPr id="1048698" name="备注占位符 2"/>
          <p:cNvSpPr>
            <a:spLocks noGrp="1"/>
          </p:cNvSpPr>
          <p:nvPr>
            <p:ph type="body" idx="1"/>
          </p:nvPr>
        </p:nvSpPr>
        <p:spPr/>
        <p:txBody>
          <a:bodyPr/>
          <a:p>
            <a:endParaRPr altLang="en-US" lang="zh-CN"/>
          </a:p>
        </p:txBody>
      </p:sp>
      <p:sp>
        <p:nvSpPr>
          <p:cNvPr id="1048699" name="灯片编号占位符 3"/>
          <p:cNvSpPr>
            <a:spLocks noGrp="1"/>
          </p:cNvSpPr>
          <p:nvPr>
            <p:ph type="sldNum" sz="quarter" idx="10"/>
          </p:nvPr>
        </p:nvSpPr>
        <p:spPr/>
        <p:txBody>
          <a:bodyPr/>
          <a:p>
            <a:fld id="{963D63B9-B500-4674-9660-B032D27BAE3B}" type="slidenum">
              <a:rPr altLang="en-US" lang="zh-CN" smtClean="0"/>
            </a:fld>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70" name="幻灯片图像占位符 1"/>
          <p:cNvSpPr>
            <a:spLocks noChangeAspect="1" noRot="1" noGrp="1"/>
          </p:cNvSpPr>
          <p:nvPr>
            <p:ph type="sldImg"/>
          </p:nvPr>
        </p:nvSpPr>
        <p:spPr/>
      </p:sp>
      <p:sp>
        <p:nvSpPr>
          <p:cNvPr id="1048671" name="备注占位符 2"/>
          <p:cNvSpPr>
            <a:spLocks noGrp="1"/>
          </p:cNvSpPr>
          <p:nvPr>
            <p:ph type="body" idx="1"/>
          </p:nvPr>
        </p:nvSpPr>
        <p:spPr/>
        <p:txBody>
          <a:bodyPr/>
          <a:p>
            <a:endParaRPr altLang="en-US" lang="zh-CN"/>
          </a:p>
        </p:txBody>
      </p:sp>
      <p:sp>
        <p:nvSpPr>
          <p:cNvPr id="1048672" name="灯片编号占位符 3"/>
          <p:cNvSpPr>
            <a:spLocks noGrp="1"/>
          </p:cNvSpPr>
          <p:nvPr>
            <p:ph type="sldNum" sz="quarter" idx="10"/>
          </p:nvPr>
        </p:nvSpPr>
        <p:spPr/>
        <p:txBody>
          <a:bodyPr/>
          <a:p>
            <a:fld id="{963D63B9-B500-4674-9660-B032D27BAE3B}" type="slidenum">
              <a:rPr altLang="en-US" lang="zh-CN" smtClean="0"/>
            </a:fld>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86" name="幻灯片图像占位符 1"/>
          <p:cNvSpPr>
            <a:spLocks noChangeAspect="1" noRot="1" noGrp="1"/>
          </p:cNvSpPr>
          <p:nvPr>
            <p:ph type="sldImg"/>
          </p:nvPr>
        </p:nvSpPr>
        <p:spPr/>
      </p:sp>
      <p:sp>
        <p:nvSpPr>
          <p:cNvPr id="1048687" name="备注占位符 2"/>
          <p:cNvSpPr>
            <a:spLocks noGrp="1"/>
          </p:cNvSpPr>
          <p:nvPr>
            <p:ph type="body" idx="1"/>
          </p:nvPr>
        </p:nvSpPr>
        <p:spPr/>
        <p:txBody>
          <a:bodyPr/>
          <a:p>
            <a:endParaRPr altLang="en-US" lang="zh-CN"/>
          </a:p>
        </p:txBody>
      </p:sp>
      <p:sp>
        <p:nvSpPr>
          <p:cNvPr id="1048688" name="灯片编号占位符 3"/>
          <p:cNvSpPr>
            <a:spLocks noGrp="1"/>
          </p:cNvSpPr>
          <p:nvPr>
            <p:ph type="sldNum" sz="quarter" idx="10"/>
          </p:nvPr>
        </p:nvSpPr>
        <p:spPr/>
        <p:txBody>
          <a:bodyPr/>
          <a:p>
            <a:fld id="{963D63B9-B500-4674-9660-B032D27BAE3B}" type="slidenum">
              <a:rPr altLang="en-US" lang="zh-CN" smtClean="0"/>
            </a:fld>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29" name="幻灯片图像占位符 1"/>
          <p:cNvSpPr>
            <a:spLocks noChangeAspect="1" noRot="1" noGrp="1"/>
          </p:cNvSpPr>
          <p:nvPr>
            <p:ph type="sldImg"/>
          </p:nvPr>
        </p:nvSpPr>
        <p:spPr/>
      </p:sp>
      <p:sp>
        <p:nvSpPr>
          <p:cNvPr id="1048630" name="备注占位符 2"/>
          <p:cNvSpPr>
            <a:spLocks noGrp="1"/>
          </p:cNvSpPr>
          <p:nvPr>
            <p:ph type="body" idx="1"/>
          </p:nvPr>
        </p:nvSpPr>
        <p:spPr/>
        <p:txBody>
          <a:bodyPr/>
          <a:p>
            <a:endParaRPr altLang="en-US" lang="zh-CN"/>
          </a:p>
        </p:txBody>
      </p:sp>
      <p:sp>
        <p:nvSpPr>
          <p:cNvPr id="1048631" name="灯片编号占位符 3"/>
          <p:cNvSpPr>
            <a:spLocks noGrp="1"/>
          </p:cNvSpPr>
          <p:nvPr>
            <p:ph type="sldNum" sz="quarter" idx="10"/>
          </p:nvPr>
        </p:nvSpPr>
        <p:spPr/>
        <p:txBody>
          <a:bodyPr/>
          <a:p>
            <a:fld id="{963D63B9-B500-4674-9660-B032D27BAE3B}" type="slidenum">
              <a:rPr altLang="en-US" lang="zh-CN" smtClean="0"/>
            </a:fld>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56" name="幻灯片图像占位符 1"/>
          <p:cNvSpPr>
            <a:spLocks noChangeAspect="1" noRot="1" noGrp="1"/>
          </p:cNvSpPr>
          <p:nvPr>
            <p:ph type="sldImg"/>
          </p:nvPr>
        </p:nvSpPr>
        <p:spPr/>
      </p:sp>
      <p:sp>
        <p:nvSpPr>
          <p:cNvPr id="1048657" name="备注占位符 2"/>
          <p:cNvSpPr>
            <a:spLocks noGrp="1"/>
          </p:cNvSpPr>
          <p:nvPr>
            <p:ph type="body" idx="1"/>
          </p:nvPr>
        </p:nvSpPr>
        <p:spPr/>
        <p:txBody>
          <a:bodyPr/>
          <a:p>
            <a:endParaRPr altLang="en-US" lang="zh-CN"/>
          </a:p>
        </p:txBody>
      </p:sp>
      <p:sp>
        <p:nvSpPr>
          <p:cNvPr id="1048658" name="灯片编号占位符 3"/>
          <p:cNvSpPr>
            <a:spLocks noGrp="1"/>
          </p:cNvSpPr>
          <p:nvPr>
            <p:ph type="sldNum" sz="quarter" idx="10"/>
          </p:nvPr>
        </p:nvSpPr>
        <p:spPr/>
        <p:txBody>
          <a:bodyPr/>
          <a:p>
            <a:fld id="{963D63B9-B500-4674-9660-B032D27BAE3B}" type="slidenum">
              <a:rPr altLang="en-US" lang="zh-CN" smtClean="0"/>
            </a:fld>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41" name=""/>
        <p:cNvGrpSpPr/>
        <p:nvPr/>
      </p:nvGrpSpPr>
      <p:grpSpPr>
        <a:xfrm>
          <a:off x="0" y="0"/>
          <a:ext cx="0" cy="0"/>
          <a:chOff x="0" y="0"/>
          <a:chExt cx="0" cy="0"/>
        </a:xfrm>
      </p:grpSpPr>
      <p:sp>
        <p:nvSpPr>
          <p:cNvPr id="1048607" name="标题 1"/>
          <p:cNvSpPr>
            <a:spLocks noGrp="1"/>
          </p:cNvSpPr>
          <p:nvPr>
            <p:ph type="ctrTitle" hasCustomPrompt="1"/>
          </p:nvPr>
        </p:nvSpPr>
        <p:spPr>
          <a:xfrm>
            <a:off x="1524000" y="1854199"/>
            <a:ext cx="9144000" cy="1655763"/>
          </a:xfrm>
        </p:spPr>
        <p:txBody>
          <a:bodyPr anchor="b">
            <a:normAutofit/>
          </a:bodyPr>
          <a:lstStyle>
            <a:lvl1pPr algn="ctr">
              <a:defRPr b="0" sz="7200"/>
            </a:lvl1pPr>
          </a:lstStyle>
          <a:p>
            <a:r>
              <a:rPr altLang="en-US" dirty="0" lang="zh-CN"/>
              <a:t>单击此处编辑标题</a:t>
            </a:r>
            <a:endParaRPr altLang="en-US" dirty="0" lang="zh-CN"/>
          </a:p>
        </p:txBody>
      </p:sp>
      <p:sp>
        <p:nvSpPr>
          <p:cNvPr id="1048608" name="副标题 2"/>
          <p:cNvSpPr>
            <a:spLocks noGrp="1"/>
          </p:cNvSpPr>
          <p:nvPr>
            <p:ph type="subTitle" idx="1"/>
          </p:nvPr>
        </p:nvSpPr>
        <p:spPr>
          <a:xfrm>
            <a:off x="1524000" y="3602038"/>
            <a:ext cx="9144000" cy="1655762"/>
          </a:xfrm>
        </p:spPr>
        <p:txBody>
          <a:bodyPr>
            <a:normAutofit/>
          </a:bodyPr>
          <a:lstStyle>
            <a:lvl1pPr algn="ctr" indent="0" marL="0">
              <a:buNone/>
              <a:defRPr sz="18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单击此处编辑母版副标题样式</a:t>
            </a:r>
            <a:endParaRPr altLang="en-US" dirty="0" lang="zh-CN"/>
          </a:p>
        </p:txBody>
      </p:sp>
      <p:sp>
        <p:nvSpPr>
          <p:cNvPr id="1048609" name="日期占位符 3"/>
          <p:cNvSpPr>
            <a:spLocks noGrp="1"/>
          </p:cNvSpPr>
          <p:nvPr>
            <p:ph type="dt" sz="half" idx="10"/>
          </p:nvPr>
        </p:nvSpPr>
        <p:spPr/>
        <p:txBody>
          <a:bodyPr/>
          <a:p>
            <a:fld id="{D997B5FA-0921-464F-AAE1-844C04324D75}" type="datetimeFigureOut">
              <a:rPr altLang="en-US" lang="zh-CN" smtClean="0"/>
            </a:fld>
            <a:endParaRPr altLang="en-US" dirty="0" lang="zh-CN"/>
          </a:p>
        </p:txBody>
      </p:sp>
      <p:sp>
        <p:nvSpPr>
          <p:cNvPr id="1048610" name="页脚占位符 4"/>
          <p:cNvSpPr>
            <a:spLocks noGrp="1"/>
          </p:cNvSpPr>
          <p:nvPr>
            <p:ph type="ftr" sz="quarter" idx="11"/>
          </p:nvPr>
        </p:nvSpPr>
        <p:spPr/>
        <p:txBody>
          <a:bodyPr/>
          <a:p>
            <a:endParaRPr altLang="en-US" lang="zh-CN"/>
          </a:p>
        </p:txBody>
      </p:sp>
      <p:sp>
        <p:nvSpPr>
          <p:cNvPr id="1048611" name="灯片编号占位符 5"/>
          <p:cNvSpPr>
            <a:spLocks noGrp="1"/>
          </p:cNvSpPr>
          <p:nvPr>
            <p:ph type="sldNum" sz="quarter" idx="12"/>
          </p:nvPr>
        </p:nvSpPr>
        <p:spPr/>
        <p:txBody>
          <a:bodyPr/>
          <a:p>
            <a:fld id="{565CE74E-AB26-4998-AD42-012C4C1AD076}" type="slidenum">
              <a:rPr altLang="en-US" lang="zh-CN" smtClean="0"/>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1" name=""/>
        <p:cNvGrpSpPr/>
        <p:nvPr/>
      </p:nvGrpSpPr>
      <p:grpSpPr>
        <a:xfrm>
          <a:off x="0" y="0"/>
          <a:ext cx="0" cy="0"/>
          <a:chOff x="0" y="0"/>
          <a:chExt cx="0" cy="0"/>
        </a:xfrm>
      </p:grpSpPr>
      <p:sp>
        <p:nvSpPr>
          <p:cNvPr id="1048582" name="标题 1"/>
          <p:cNvSpPr>
            <a:spLocks noGrp="1"/>
          </p:cNvSpPr>
          <p:nvPr>
            <p:ph type="title"/>
          </p:nvPr>
        </p:nvSpPr>
        <p:spPr/>
        <p:txBody>
          <a:bodyPr anchor="ctr" anchorCtr="0"/>
          <a:p>
            <a:r>
              <a:rPr altLang="en-US" dirty="0" lang="zh-CN"/>
              <a:t>单击此处编辑母版标题样式</a:t>
            </a:r>
            <a:endParaRPr altLang="en-US" dirty="0" lang="zh-CN"/>
          </a:p>
        </p:txBody>
      </p:sp>
      <p:sp>
        <p:nvSpPr>
          <p:cNvPr id="104858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584" name="日期占位符 3"/>
          <p:cNvSpPr>
            <a:spLocks noGrp="1"/>
          </p:cNvSpPr>
          <p:nvPr>
            <p:ph type="dt" sz="half" idx="10"/>
          </p:nvPr>
        </p:nvSpPr>
        <p:spPr/>
        <p:txBody>
          <a:bodyPr/>
          <a:p>
            <a:fld id="{760FBDFE-C587-4B4C-A407-44438C67B59E}" type="datetimeFigureOut">
              <a:rPr altLang="en-US" lang="zh-CN" smtClean="0"/>
            </a:fld>
            <a:endParaRPr altLang="en-US" dirty="0" lang="zh-CN"/>
          </a:p>
        </p:txBody>
      </p:sp>
      <p:sp>
        <p:nvSpPr>
          <p:cNvPr id="1048585" name="页脚占位符 4"/>
          <p:cNvSpPr>
            <a:spLocks noGrp="1"/>
          </p:cNvSpPr>
          <p:nvPr>
            <p:ph type="ftr" sz="quarter" idx="11"/>
          </p:nvPr>
        </p:nvSpPr>
        <p:spPr/>
        <p:txBody>
          <a:bodyPr/>
          <a:p>
            <a:endParaRPr altLang="en-US" dirty="0" lang="zh-CN"/>
          </a:p>
        </p:txBody>
      </p:sp>
      <p:sp>
        <p:nvSpPr>
          <p:cNvPr id="1048586" name="灯片编号占位符 5"/>
          <p:cNvSpPr>
            <a:spLocks noGrp="1"/>
          </p:cNvSpPr>
          <p:nvPr>
            <p:ph type="sldNum" sz="quarter" idx="12"/>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Section title">
    <p:spTree>
      <p:nvGrpSpPr>
        <p:cNvPr id="85" name=""/>
        <p:cNvGrpSpPr/>
        <p:nvPr/>
      </p:nvGrpSpPr>
      <p:grpSpPr>
        <a:xfrm>
          <a:off x="0" y="0"/>
          <a:ext cx="0" cy="0"/>
          <a:chOff x="0" y="0"/>
          <a:chExt cx="0" cy="0"/>
        </a:xfrm>
      </p:grpSpPr>
      <p:sp>
        <p:nvSpPr>
          <p:cNvPr id="1048712" name="日期占位符 1"/>
          <p:cNvSpPr>
            <a:spLocks noGrp="1"/>
          </p:cNvSpPr>
          <p:nvPr>
            <p:ph type="dt" sz="half" idx="10"/>
          </p:nvPr>
        </p:nvSpPr>
        <p:spPr/>
        <p:txBody>
          <a:bodyPr/>
          <a:p>
            <a:fld id="{20DD7636-5BE1-44BC-BB5F-15739D9E18E1}" type="datetimeFigureOut">
              <a:rPr altLang="en-US" lang="zh-CN" smtClean="0"/>
            </a:fld>
            <a:endParaRPr altLang="en-US" lang="zh-CN"/>
          </a:p>
        </p:txBody>
      </p:sp>
      <p:sp>
        <p:nvSpPr>
          <p:cNvPr id="1048713" name="页脚占位符 2"/>
          <p:cNvSpPr>
            <a:spLocks noGrp="1"/>
          </p:cNvSpPr>
          <p:nvPr>
            <p:ph type="ftr" sz="quarter" idx="11"/>
          </p:nvPr>
        </p:nvSpPr>
        <p:spPr/>
        <p:txBody>
          <a:bodyPr/>
          <a:p>
            <a:endParaRPr altLang="en-US" lang="zh-CN"/>
          </a:p>
        </p:txBody>
      </p:sp>
      <p:sp>
        <p:nvSpPr>
          <p:cNvPr id="1048714" name="灯片编号占位符 3"/>
          <p:cNvSpPr>
            <a:spLocks noGrp="1"/>
          </p:cNvSpPr>
          <p:nvPr>
            <p:ph type="sldNum" sz="quarter" idx="12"/>
          </p:nvPr>
        </p:nvSpPr>
        <p:spPr/>
        <p:txBody>
          <a:bodyPr/>
          <a:p>
            <a:fld id="{E87C0E1D-24C4-406F-9615-DBDA8D2D1F93}" type="slidenum">
              <a:rPr altLang="en-US" lang="zh-CN" smtClean="0"/>
            </a:fld>
            <a:endParaRPr altLang="en-US" lang="zh-CN"/>
          </a:p>
        </p:txBody>
      </p:sp>
      <p:sp>
        <p:nvSpPr>
          <p:cNvPr id="1048715" name="标题 4"/>
          <p:cNvSpPr>
            <a:spLocks noGrp="1"/>
          </p:cNvSpPr>
          <p:nvPr>
            <p:ph type="title" hasCustomPrompt="1"/>
          </p:nvPr>
        </p:nvSpPr>
        <p:spPr>
          <a:xfrm>
            <a:off x="838200" y="2187443"/>
            <a:ext cx="10515600" cy="2483115"/>
          </a:xfrm>
        </p:spPr>
        <p:txBody>
          <a:bodyPr>
            <a:normAutofit/>
          </a:bodyPr>
          <a:lstStyle>
            <a:lvl1pPr algn="ctr">
              <a:defRPr b="0" sz="6000"/>
            </a:lvl1pPr>
          </a:lstStyle>
          <a:p>
            <a:r>
              <a:rPr altLang="en-US" dirty="0" lang="zh-CN"/>
              <a:t>单击此处编辑标题</a:t>
            </a:r>
            <a:endParaRPr altLang="en-US" dirty="0"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column content">
    <p:spTree>
      <p:nvGrpSpPr>
        <p:cNvPr id="91" name=""/>
        <p:cNvGrpSpPr/>
        <p:nvPr/>
      </p:nvGrpSpPr>
      <p:grpSpPr>
        <a:xfrm>
          <a:off x="0" y="0"/>
          <a:ext cx="0" cy="0"/>
          <a:chOff x="0" y="0"/>
          <a:chExt cx="0" cy="0"/>
        </a:xfrm>
      </p:grpSpPr>
      <p:sp>
        <p:nvSpPr>
          <p:cNvPr id="1048734" name="标题 1"/>
          <p:cNvSpPr>
            <a:spLocks noGrp="1"/>
          </p:cNvSpPr>
          <p:nvPr>
            <p:ph type="title"/>
          </p:nvPr>
        </p:nvSpPr>
        <p:spPr/>
        <p:txBody>
          <a:bodyPr anchor="ctr" anchorCtr="0"/>
          <a:p>
            <a:r>
              <a:rPr altLang="en-US" lang="zh-CN"/>
              <a:t>单击此处编辑母版标题样式</a:t>
            </a:r>
            <a:endParaRPr altLang="en-US" lang="zh-CN"/>
          </a:p>
        </p:txBody>
      </p:sp>
      <p:sp>
        <p:nvSpPr>
          <p:cNvPr id="1048735" name="内容占位符 2"/>
          <p:cNvSpPr>
            <a:spLocks noGrp="1"/>
          </p:cNvSpPr>
          <p:nvPr>
            <p:ph sz="half" idx="1"/>
          </p:nvPr>
        </p:nvSpPr>
        <p:spPr>
          <a:xfrm>
            <a:off x="838200" y="1825625"/>
            <a:ext cx="5181600" cy="4351338"/>
          </a:xfrm>
        </p:spPr>
        <p:txBody>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36" name="内容占位符 3"/>
          <p:cNvSpPr>
            <a:spLocks noGrp="1"/>
          </p:cNvSpPr>
          <p:nvPr>
            <p:ph sz="half" idx="2"/>
          </p:nvPr>
        </p:nvSpPr>
        <p:spPr>
          <a:xfrm>
            <a:off x="6172200" y="1825625"/>
            <a:ext cx="5181600" cy="4351338"/>
          </a:xfrm>
        </p:spPr>
        <p:txBody>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37" name="日期占位符 4"/>
          <p:cNvSpPr>
            <a:spLocks noGrp="1"/>
          </p:cNvSpPr>
          <p:nvPr>
            <p:ph type="dt" sz="half" idx="10"/>
          </p:nvPr>
        </p:nvSpPr>
        <p:spPr/>
        <p:txBody>
          <a:bodyPr/>
          <a:p>
            <a:fld id="{760FBDFE-C587-4B4C-A407-44438C67B59E}" type="datetimeFigureOut">
              <a:rPr altLang="en-US" lang="zh-CN" smtClean="0"/>
            </a:fld>
            <a:endParaRPr altLang="en-US" lang="zh-CN"/>
          </a:p>
        </p:txBody>
      </p:sp>
      <p:sp>
        <p:nvSpPr>
          <p:cNvPr id="1048738" name="页脚占位符 5"/>
          <p:cNvSpPr>
            <a:spLocks noGrp="1"/>
          </p:cNvSpPr>
          <p:nvPr>
            <p:ph type="ftr" sz="quarter" idx="11"/>
          </p:nvPr>
        </p:nvSpPr>
        <p:spPr/>
        <p:txBody>
          <a:bodyPr/>
          <a:p>
            <a:endParaRPr altLang="en-US" lang="zh-CN"/>
          </a:p>
        </p:txBody>
      </p:sp>
      <p:sp>
        <p:nvSpPr>
          <p:cNvPr id="1048739" name="灯片编号占位符 6"/>
          <p:cNvSpPr>
            <a:spLocks noGrp="1"/>
          </p:cNvSpPr>
          <p:nvPr>
            <p:ph type="sldNum" sz="quarter" idx="12"/>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86" name=""/>
        <p:cNvGrpSpPr/>
        <p:nvPr/>
      </p:nvGrpSpPr>
      <p:grpSpPr>
        <a:xfrm>
          <a:off x="0" y="0"/>
          <a:ext cx="0" cy="0"/>
          <a:chOff x="0" y="0"/>
          <a:chExt cx="0" cy="0"/>
        </a:xfrm>
      </p:grpSpPr>
      <p:sp>
        <p:nvSpPr>
          <p:cNvPr id="1048716" name="标题 1"/>
          <p:cNvSpPr>
            <a:spLocks noGrp="1"/>
          </p:cNvSpPr>
          <p:nvPr>
            <p:ph type="title"/>
          </p:nvPr>
        </p:nvSpPr>
        <p:spPr>
          <a:xfrm>
            <a:off x="839788" y="365125"/>
            <a:ext cx="10515600" cy="1325563"/>
          </a:xfrm>
        </p:spPr>
        <p:txBody>
          <a:bodyPr anchor="ctr" anchorCtr="0"/>
          <a:p>
            <a:r>
              <a:rPr altLang="en-US" lang="zh-CN"/>
              <a:t>单击此处编辑母版标题样式</a:t>
            </a:r>
            <a:endParaRPr altLang="en-US" lang="zh-CN"/>
          </a:p>
        </p:txBody>
      </p:sp>
      <p:sp>
        <p:nvSpPr>
          <p:cNvPr id="1048717" name="文本占位符 2"/>
          <p:cNvSpPr>
            <a:spLocks noGrp="1"/>
          </p:cNvSpPr>
          <p:nvPr>
            <p:ph type="body" idx="1"/>
          </p:nvPr>
        </p:nvSpPr>
        <p:spPr>
          <a:xfrm>
            <a:off x="839788" y="1744961"/>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18" name="内容占位符 3"/>
          <p:cNvSpPr>
            <a:spLocks noGrp="1"/>
          </p:cNvSpPr>
          <p:nvPr>
            <p:ph sz="half" idx="2"/>
          </p:nvPr>
        </p:nvSpPr>
        <p:spPr>
          <a:xfrm>
            <a:off x="839788" y="2615609"/>
            <a:ext cx="5157787" cy="3574054"/>
          </a:xfrm>
        </p:spPr>
        <p:txBody>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19" name="文本占位符 4"/>
          <p:cNvSpPr>
            <a:spLocks noGrp="1"/>
          </p:cNvSpPr>
          <p:nvPr>
            <p:ph type="body" sz="quarter" idx="3"/>
          </p:nvPr>
        </p:nvSpPr>
        <p:spPr>
          <a:xfrm>
            <a:off x="6172200" y="1744961"/>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单击此处编辑母版文本样式</a:t>
            </a:r>
            <a:endParaRPr altLang="en-US" dirty="0" lang="zh-CN"/>
          </a:p>
        </p:txBody>
      </p:sp>
      <p:sp>
        <p:nvSpPr>
          <p:cNvPr id="1048720" name="内容占位符 5"/>
          <p:cNvSpPr>
            <a:spLocks noGrp="1"/>
          </p:cNvSpPr>
          <p:nvPr>
            <p:ph sz="quarter" idx="4"/>
          </p:nvPr>
        </p:nvSpPr>
        <p:spPr>
          <a:xfrm>
            <a:off x="6172200" y="2615609"/>
            <a:ext cx="5183188" cy="3574054"/>
          </a:xfrm>
        </p:spPr>
        <p:txBody>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21" name="日期占位符 6"/>
          <p:cNvSpPr>
            <a:spLocks noGrp="1"/>
          </p:cNvSpPr>
          <p:nvPr>
            <p:ph type="dt" sz="half" idx="10"/>
          </p:nvPr>
        </p:nvSpPr>
        <p:spPr/>
        <p:txBody>
          <a:bodyPr/>
          <a:p>
            <a:fld id="{760FBDFE-C587-4B4C-A407-44438C67B59E}" type="datetimeFigureOut">
              <a:rPr altLang="en-US" lang="zh-CN" smtClean="0"/>
            </a:fld>
            <a:endParaRPr altLang="en-US" lang="zh-CN"/>
          </a:p>
        </p:txBody>
      </p:sp>
      <p:sp>
        <p:nvSpPr>
          <p:cNvPr id="1048722" name="页脚占位符 7"/>
          <p:cNvSpPr>
            <a:spLocks noGrp="1"/>
          </p:cNvSpPr>
          <p:nvPr>
            <p:ph type="ftr" sz="quarter" idx="11"/>
          </p:nvPr>
        </p:nvSpPr>
        <p:spPr/>
        <p:txBody>
          <a:bodyPr/>
          <a:p>
            <a:endParaRPr altLang="en-US" lang="zh-CN"/>
          </a:p>
        </p:txBody>
      </p:sp>
      <p:sp>
        <p:nvSpPr>
          <p:cNvPr id="1048723" name="灯片编号占位符 8"/>
          <p:cNvSpPr>
            <a:spLocks noGrp="1"/>
          </p:cNvSpPr>
          <p:nvPr>
            <p:ph type="sldNum" sz="quarter" idx="12"/>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only">
    <p:spTree>
      <p:nvGrpSpPr>
        <p:cNvPr id="80" name=""/>
        <p:cNvGrpSpPr/>
        <p:nvPr/>
      </p:nvGrpSpPr>
      <p:grpSpPr>
        <a:xfrm>
          <a:off x="0" y="0"/>
          <a:ext cx="0" cy="0"/>
          <a:chOff x="0" y="0"/>
          <a:chExt cx="0" cy="0"/>
        </a:xfrm>
      </p:grpSpPr>
      <p:sp>
        <p:nvSpPr>
          <p:cNvPr id="1048702" name="标题 1"/>
          <p:cNvSpPr>
            <a:spLocks noGrp="1"/>
          </p:cNvSpPr>
          <p:nvPr>
            <p:ph type="title" hasCustomPrompt="1"/>
          </p:nvPr>
        </p:nvSpPr>
        <p:spPr>
          <a:xfrm>
            <a:off x="3238500" y="2159000"/>
            <a:ext cx="5715000" cy="1382450"/>
          </a:xfrm>
        </p:spPr>
        <p:txBody>
          <a:bodyPr anchor="b" anchorCtr="0">
            <a:normAutofit/>
          </a:bodyPr>
          <a:lstStyle>
            <a:lvl1pPr algn="ctr">
              <a:defRPr b="0" sz="8000">
                <a:solidFill>
                  <a:schemeClr val="tx1"/>
                </a:solidFill>
              </a:defRPr>
            </a:lvl1pPr>
          </a:lstStyle>
          <a:p>
            <a:r>
              <a:rPr altLang="en-US" dirty="0" lang="zh-CN"/>
              <a:t>编辑标题</a:t>
            </a:r>
            <a:endParaRPr altLang="en-US" dirty="0" lang="zh-CN"/>
          </a:p>
        </p:txBody>
      </p:sp>
      <p:sp>
        <p:nvSpPr>
          <p:cNvPr id="1048703" name="日期占位符 2"/>
          <p:cNvSpPr>
            <a:spLocks noGrp="1"/>
          </p:cNvSpPr>
          <p:nvPr>
            <p:ph type="dt" sz="half" idx="10"/>
          </p:nvPr>
        </p:nvSpPr>
        <p:spPr/>
        <p:txBody>
          <a:bodyPr/>
          <a:p>
            <a:fld id="{20DD7636-5BE1-44BC-BB5F-15739D9E18E1}" type="datetimeFigureOut">
              <a:rPr altLang="en-US" lang="zh-CN" smtClean="0"/>
            </a:fld>
            <a:endParaRPr altLang="en-US" lang="zh-CN"/>
          </a:p>
        </p:txBody>
      </p:sp>
      <p:sp>
        <p:nvSpPr>
          <p:cNvPr id="1048704" name="页脚占位符 3"/>
          <p:cNvSpPr>
            <a:spLocks noGrp="1"/>
          </p:cNvSpPr>
          <p:nvPr>
            <p:ph type="ftr" sz="quarter" idx="11"/>
          </p:nvPr>
        </p:nvSpPr>
        <p:spPr/>
        <p:txBody>
          <a:bodyPr/>
          <a:p>
            <a:endParaRPr altLang="en-US" lang="zh-CN"/>
          </a:p>
        </p:txBody>
      </p:sp>
      <p:sp>
        <p:nvSpPr>
          <p:cNvPr id="1048705" name="灯片编号占位符 4"/>
          <p:cNvSpPr>
            <a:spLocks noGrp="1"/>
          </p:cNvSpPr>
          <p:nvPr>
            <p:ph type="sldNum" sz="quarter" idx="12"/>
          </p:nvPr>
        </p:nvSpPr>
        <p:spPr/>
        <p:txBody>
          <a:bodyPr/>
          <a:p>
            <a:fld id="{E87C0E1D-24C4-406F-9615-DBDA8D2D1F93}" type="slidenum">
              <a:rPr altLang="en-US" lang="zh-CN" smtClean="0"/>
            </a:fld>
            <a:endParaRPr altLang="en-US" lang="zh-CN"/>
          </a:p>
        </p:txBody>
      </p:sp>
      <p:sp>
        <p:nvSpPr>
          <p:cNvPr id="1048706" name="内容占位符 36"/>
          <p:cNvSpPr>
            <a:spLocks noGrp="1"/>
          </p:cNvSpPr>
          <p:nvPr>
            <p:ph sz="quarter" idx="13" hasCustomPrompt="1"/>
          </p:nvPr>
        </p:nvSpPr>
        <p:spPr>
          <a:xfrm>
            <a:off x="3238500" y="3733201"/>
            <a:ext cx="5715000" cy="1185937"/>
          </a:xfrm>
        </p:spPr>
        <p:txBody>
          <a:bodyPr>
            <a:normAutofit/>
          </a:bodyPr>
          <a:lstStyle>
            <a:lvl1pPr algn="ctr" indent="0" marL="0">
              <a:buNone/>
              <a:defRPr sz="3200">
                <a:solidFill>
                  <a:schemeClr val="tx1"/>
                </a:solidFill>
              </a:defRPr>
            </a:lvl1pPr>
          </a:lstStyle>
          <a:p>
            <a:pPr lvl="0"/>
            <a:r>
              <a:rPr altLang="en-US" dirty="0" lang="zh-CN"/>
              <a:t>编辑文本</a:t>
            </a:r>
            <a:endParaRPr altLang="en-US" dirty="0"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87" name=""/>
        <p:cNvGrpSpPr/>
        <p:nvPr/>
      </p:nvGrpSpPr>
      <p:grpSpPr>
        <a:xfrm>
          <a:off x="0" y="0"/>
          <a:ext cx="0" cy="0"/>
          <a:chOff x="0" y="0"/>
          <a:chExt cx="0" cy="0"/>
        </a:xfrm>
      </p:grpSpPr>
      <p:sp>
        <p:nvSpPr>
          <p:cNvPr id="1048724" name="日期占位符 1"/>
          <p:cNvSpPr>
            <a:spLocks noGrp="1"/>
          </p:cNvSpPr>
          <p:nvPr>
            <p:ph type="dt" sz="half" idx="10"/>
          </p:nvPr>
        </p:nvSpPr>
        <p:spPr/>
        <p:txBody>
          <a:bodyPr/>
          <a:p>
            <a:fld id="{760FBDFE-C587-4B4C-A407-44438C67B59E}" type="datetimeFigureOut">
              <a:rPr altLang="en-US" lang="zh-CN" smtClean="0"/>
            </a:fld>
            <a:endParaRPr altLang="en-US" lang="zh-CN"/>
          </a:p>
        </p:txBody>
      </p:sp>
      <p:sp>
        <p:nvSpPr>
          <p:cNvPr id="1048725" name="页脚占位符 2"/>
          <p:cNvSpPr>
            <a:spLocks noGrp="1"/>
          </p:cNvSpPr>
          <p:nvPr>
            <p:ph type="ftr" sz="quarter" idx="11"/>
          </p:nvPr>
        </p:nvSpPr>
        <p:spPr/>
        <p:txBody>
          <a:bodyPr/>
          <a:p>
            <a:endParaRPr altLang="en-US" lang="zh-CN"/>
          </a:p>
        </p:txBody>
      </p:sp>
      <p:sp>
        <p:nvSpPr>
          <p:cNvPr id="1048726" name="灯片编号占位符 3"/>
          <p:cNvSpPr>
            <a:spLocks noGrp="1"/>
          </p:cNvSpPr>
          <p:nvPr>
            <p:ph type="sldNum" sz="quarter" idx="12"/>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picTx">
  <p:cSld name="Picture and title">
    <p:spTree>
      <p:nvGrpSpPr>
        <p:cNvPr id="93" name=""/>
        <p:cNvGrpSpPr/>
        <p:nvPr/>
      </p:nvGrpSpPr>
      <p:grpSpPr>
        <a:xfrm>
          <a:off x="0" y="0"/>
          <a:ext cx="0" cy="0"/>
          <a:chOff x="0" y="0"/>
          <a:chExt cx="0" cy="0"/>
        </a:xfrm>
      </p:grpSpPr>
      <p:sp>
        <p:nvSpPr>
          <p:cNvPr id="1048741"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altLang="en-US" dirty="0" lang="zh-CN"/>
              <a:t>单击此处编辑标题</a:t>
            </a:r>
            <a:endParaRPr altLang="en-US" dirty="0" lang="zh-CN"/>
          </a:p>
        </p:txBody>
      </p:sp>
      <p:sp>
        <p:nvSpPr>
          <p:cNvPr id="1048742" name="图片占位符 2"/>
          <p:cNvSpPr>
            <a:spLocks noChangeAspect="1" noGrp="1"/>
          </p:cNvSpPr>
          <p:nvPr>
            <p:ph type="pic" idx="1"/>
          </p:nvPr>
        </p:nvSpPr>
        <p:spPr>
          <a:xfrm>
            <a:off x="5642517" y="713673"/>
            <a:ext cx="5711882" cy="54036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altLang="en-US" dirty="0" lang="zh-CN"/>
          </a:p>
        </p:txBody>
      </p:sp>
      <p:sp>
        <p:nvSpPr>
          <p:cNvPr id="1048743" name="文本占位符 3"/>
          <p:cNvSpPr>
            <a:spLocks noGrp="1"/>
          </p:cNvSpPr>
          <p:nvPr>
            <p:ph type="body" sz="half" idx="2"/>
          </p:nvPr>
        </p:nvSpPr>
        <p:spPr>
          <a:xfrm>
            <a:off x="838200" y="2313873"/>
            <a:ext cx="4681654" cy="3811588"/>
          </a:xfrm>
        </p:spPr>
        <p:txBody>
          <a:bodyPr>
            <a:normAutofit/>
          </a:bodyPr>
          <a:lstStyle>
            <a:lvl1pPr indent="0" marL="0">
              <a:buNone/>
              <a:defRPr sz="18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en-US" dirty="0" lang="zh-CN"/>
              <a:t>单击此处编辑母版文本样式</a:t>
            </a:r>
            <a:endParaRPr altLang="en-US" dirty="0" lang="zh-CN"/>
          </a:p>
        </p:txBody>
      </p:sp>
      <p:sp>
        <p:nvSpPr>
          <p:cNvPr id="1048744" name="日期占位符 4"/>
          <p:cNvSpPr>
            <a:spLocks noGrp="1"/>
          </p:cNvSpPr>
          <p:nvPr>
            <p:ph type="dt" sz="half" idx="10"/>
          </p:nvPr>
        </p:nvSpPr>
        <p:spPr/>
        <p:txBody>
          <a:bodyPr/>
          <a:p>
            <a:fld id="{9EFD9D74-47D9-4702-A33C-335B63B48DBF}" type="datetimeFigureOut">
              <a:rPr altLang="en-US" lang="zh-CN" smtClean="0"/>
            </a:fld>
            <a:endParaRPr altLang="en-US" dirty="0" lang="zh-CN"/>
          </a:p>
        </p:txBody>
      </p:sp>
      <p:sp>
        <p:nvSpPr>
          <p:cNvPr id="1048745" name="页脚占位符 5"/>
          <p:cNvSpPr>
            <a:spLocks noGrp="1"/>
          </p:cNvSpPr>
          <p:nvPr>
            <p:ph type="ftr" sz="quarter" idx="11"/>
          </p:nvPr>
        </p:nvSpPr>
        <p:spPr/>
        <p:txBody>
          <a:bodyPr/>
          <a:p>
            <a:endParaRPr altLang="en-US" dirty="0" lang="zh-CN"/>
          </a:p>
        </p:txBody>
      </p:sp>
      <p:sp>
        <p:nvSpPr>
          <p:cNvPr id="1048746" name="灯片编号占位符 6"/>
          <p:cNvSpPr>
            <a:spLocks noGrp="1"/>
          </p:cNvSpPr>
          <p:nvPr>
            <p:ph type="sldNum" sz="quarter" idx="12"/>
          </p:nvPr>
        </p:nvSpPr>
        <p:spPr/>
        <p:txBody>
          <a:bodyPr/>
          <a:p>
            <a:fld id="{FABC47A4-756D-490B-A52F-7D9E2C9FC05F}" type="slidenum">
              <a:rPr altLang="en-US" lang="zh-CN" smtClean="0"/>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83" name=""/>
        <p:cNvGrpSpPr/>
        <p:nvPr/>
      </p:nvGrpSpPr>
      <p:grpSpPr>
        <a:xfrm>
          <a:off x="0" y="0"/>
          <a:ext cx="0" cy="0"/>
          <a:chOff x="0" y="0"/>
          <a:chExt cx="0" cy="0"/>
        </a:xfrm>
      </p:grpSpPr>
      <p:sp>
        <p:nvSpPr>
          <p:cNvPr id="1048707"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altLang="en-US" dirty="0" lang="zh-CN"/>
              <a:t>单击此处编辑标题</a:t>
            </a:r>
            <a:endParaRPr altLang="en-US" dirty="0" lang="zh-CN"/>
          </a:p>
        </p:txBody>
      </p:sp>
      <p:sp>
        <p:nvSpPr>
          <p:cNvPr id="1048708" name="竖排文字占位符 2"/>
          <p:cNvSpPr>
            <a:spLocks noGrp="1"/>
          </p:cNvSpPr>
          <p:nvPr>
            <p:ph type="body" orient="vert" idx="1"/>
          </p:nvPr>
        </p:nvSpPr>
        <p:spPr>
          <a:xfrm>
            <a:off x="838199" y="365125"/>
            <a:ext cx="9446443" cy="5811838"/>
          </a:xfrm>
        </p:spPr>
        <p:txBody>
          <a:bodyPr vert="eaVert"/>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709" name="日期占位符 3"/>
          <p:cNvSpPr>
            <a:spLocks noGrp="1"/>
          </p:cNvSpPr>
          <p:nvPr>
            <p:ph type="dt" sz="half" idx="10"/>
          </p:nvPr>
        </p:nvSpPr>
        <p:spPr/>
        <p:txBody>
          <a:bodyPr/>
          <a:p>
            <a:fld id="{760FBDFE-C587-4B4C-A407-44438C67B59E}" type="datetimeFigureOut">
              <a:rPr altLang="en-US" lang="zh-CN" smtClean="0"/>
            </a:fld>
            <a:endParaRPr altLang="en-US" lang="zh-CN"/>
          </a:p>
        </p:txBody>
      </p:sp>
      <p:sp>
        <p:nvSpPr>
          <p:cNvPr id="1048710" name="页脚占位符 4"/>
          <p:cNvSpPr>
            <a:spLocks noGrp="1"/>
          </p:cNvSpPr>
          <p:nvPr>
            <p:ph type="ftr" sz="quarter" idx="11"/>
          </p:nvPr>
        </p:nvSpPr>
        <p:spPr/>
        <p:txBody>
          <a:bodyPr/>
          <a:p>
            <a:endParaRPr altLang="en-US" lang="zh-CN"/>
          </a:p>
        </p:txBody>
      </p:sp>
      <p:sp>
        <p:nvSpPr>
          <p:cNvPr id="1048711" name="灯片编号占位符 5"/>
          <p:cNvSpPr>
            <a:spLocks noGrp="1"/>
          </p:cNvSpPr>
          <p:nvPr>
            <p:ph type="sldNum" sz="quarter" idx="12"/>
          </p:nvPr>
        </p:nvSpPr>
        <p:spPr/>
        <p:txBody>
          <a:bodyPr/>
          <a:p>
            <a:fld id="{49AE70B2-8BF9-45C0-BB95-33D1B9D3A854}" type="slidenum">
              <a:rPr altLang="en-US" lang="zh-CN" smtClean="0"/>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90" name=""/>
        <p:cNvGrpSpPr/>
        <p:nvPr/>
      </p:nvGrpSpPr>
      <p:grpSpPr>
        <a:xfrm>
          <a:off x="0" y="0"/>
          <a:ext cx="0" cy="0"/>
          <a:chOff x="0" y="0"/>
          <a:chExt cx="0" cy="0"/>
        </a:xfrm>
      </p:grpSpPr>
      <p:sp>
        <p:nvSpPr>
          <p:cNvPr id="1048730" name="日期占位符 2"/>
          <p:cNvSpPr>
            <a:spLocks noGrp="1"/>
          </p:cNvSpPr>
          <p:nvPr>
            <p:ph type="dt" sz="half" idx="10"/>
          </p:nvPr>
        </p:nvSpPr>
        <p:spPr/>
        <p:txBody>
          <a:bodyPr/>
          <a:p>
            <a:fld id="{760FBDFE-C587-4B4C-A407-44438C67B59E}" type="datetimeFigureOut">
              <a:rPr altLang="en-US" lang="zh-CN" smtClean="0"/>
            </a:fld>
            <a:endParaRPr altLang="en-US" lang="zh-CN"/>
          </a:p>
        </p:txBody>
      </p:sp>
      <p:sp>
        <p:nvSpPr>
          <p:cNvPr id="1048731" name="页脚占位符 3"/>
          <p:cNvSpPr>
            <a:spLocks noGrp="1"/>
          </p:cNvSpPr>
          <p:nvPr>
            <p:ph type="ftr" sz="quarter" idx="11"/>
          </p:nvPr>
        </p:nvSpPr>
        <p:spPr/>
        <p:txBody>
          <a:bodyPr/>
          <a:p>
            <a:endParaRPr altLang="en-US" lang="zh-CN"/>
          </a:p>
        </p:txBody>
      </p:sp>
      <p:sp>
        <p:nvSpPr>
          <p:cNvPr id="1048732" name="灯片编号占位符 4"/>
          <p:cNvSpPr>
            <a:spLocks noGrp="1"/>
          </p:cNvSpPr>
          <p:nvPr>
            <p:ph type="sldNum" sz="quarter" idx="12"/>
          </p:nvPr>
        </p:nvSpPr>
        <p:spPr/>
        <p:txBody>
          <a:bodyPr/>
          <a:p>
            <a:fld id="{49AE70B2-8BF9-45C0-BB95-33D1B9D3A854}" type="slidenum">
              <a:rPr altLang="en-US" lang="zh-CN" smtClean="0"/>
            </a:fld>
            <a:endParaRPr altLang="en-US" lang="zh-CN"/>
          </a:p>
        </p:txBody>
      </p:sp>
      <p:sp>
        <p:nvSpPr>
          <p:cNvPr id="1048733" name="内容占位符 6"/>
          <p:cNvSpPr>
            <a:spLocks noGrp="1"/>
          </p:cNvSpPr>
          <p:nvPr>
            <p:ph sz="quarter" idx="13"/>
          </p:nvPr>
        </p:nvSpPr>
        <p:spPr>
          <a:xfrm>
            <a:off x="838200" y="551543"/>
            <a:ext cx="10515600" cy="5558971"/>
          </a:xfrm>
        </p:spPr>
        <p:txBody>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Custom layout">
    <p:spTree>
      <p:nvGrpSpPr>
        <p:cNvPr id="82" name=""/>
        <p:cNvGrpSpPr/>
        <p:nvPr/>
      </p:nvGrpSpPr>
      <p:grpSpPr>
        <a:xfrm>
          <a:off x="0" y="0"/>
          <a:ext cx="0" cy="0"/>
          <a:chOff x="0" y="0"/>
          <a:chExt cx="0" cy="0"/>
        </a:xfrm>
      </p:grpSpPr>
      <p:pic>
        <p:nvPicPr>
          <p:cNvPr id="2097164" name="图片 2"/>
          <p:cNvPicPr>
            <a:picLocks noChangeAspect="1"/>
          </p:cNvPicPr>
          <p:nvPr userDrawn="1"/>
        </p:nvPicPr>
        <p:blipFill>
          <a:blip xmlns:r="http://schemas.openxmlformats.org/officeDocument/2006/relationships" r:embed="rId1" cstate="print"/>
          <a:stretch>
            <a:fillRect/>
          </a:stretch>
        </p:blipFill>
        <p:spPr>
          <a:xfrm rot="1514436">
            <a:off x="6300718" y="-2601021"/>
            <a:ext cx="8977380" cy="5533714"/>
          </a:xfrm>
          <a:prstGeom prst="rect"/>
        </p:spPr>
      </p:pic>
      <p:pic>
        <p:nvPicPr>
          <p:cNvPr id="2097165" name="图片 3"/>
          <p:cNvPicPr>
            <a:picLocks noChangeAspect="1"/>
          </p:cNvPicPr>
          <p:nvPr userDrawn="1"/>
        </p:nvPicPr>
        <p:blipFill>
          <a:blip xmlns:r="http://schemas.openxmlformats.org/officeDocument/2006/relationships" r:embed="rId1" cstate="print"/>
          <a:stretch>
            <a:fillRect/>
          </a:stretch>
        </p:blipFill>
        <p:spPr>
          <a:xfrm rot="1514436">
            <a:off x="-3474272" y="5204830"/>
            <a:ext cx="8977380" cy="5533714"/>
          </a:xfrm>
          <a:prstGeom prst="rect"/>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atalog">
    <p:spTree>
      <p:nvGrpSpPr>
        <p:cNvPr id="89" name=""/>
        <p:cNvGrpSpPr/>
        <p:nvPr/>
      </p:nvGrpSpPr>
      <p:grpSpPr>
        <a:xfrm>
          <a:off x="0" y="0"/>
          <a:ext cx="0" cy="0"/>
          <a:chOff x="0" y="0"/>
          <a:chExt cx="0" cy="0"/>
        </a:xfrm>
      </p:grpSpPr>
      <p:sp>
        <p:nvSpPr>
          <p:cNvPr id="1048728" name="矩形 2"/>
          <p:cNvSpPr/>
          <p:nvPr userDrawn="1"/>
        </p:nvSpPr>
        <p:spPr>
          <a:xfrm>
            <a:off x="337499" y="279742"/>
            <a:ext cx="11517001" cy="6298834"/>
          </a:xfrm>
          <a:prstGeom prst="rect"/>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Calibri" panose="020F0502020204030204" charset="0"/>
              <a:ea typeface="Calibri" panose="020F0502020204030204" charset="0"/>
              <a:cs typeface="Calibri" panose="020F0502020204030204" charset="0"/>
            </a:endParaRPr>
          </a:p>
        </p:txBody>
      </p:sp>
      <p:sp useBgFill="1">
        <p:nvSpPr>
          <p:cNvPr id="1048729" name="等腰三角形 5"/>
          <p:cNvSpPr>
            <a:spLocks noChangeAspect="1"/>
          </p:cNvSpPr>
          <p:nvPr userDrawn="1"/>
        </p:nvSpPr>
        <p:spPr>
          <a:xfrm flipV="1">
            <a:off x="5916046" y="279742"/>
            <a:ext cx="359906" cy="310288"/>
          </a:xfrm>
          <a:prstGeom prst="triangle"/>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Calibri" panose="020F0502020204030204" charset="0"/>
              <a:ea typeface="Calibri" panose="020F0502020204030204" charset="0"/>
              <a:cs typeface="Calibri" panose="020F0502020204030204" charset="0"/>
            </a:endParaRPr>
          </a:p>
        </p:txBody>
      </p:sp>
    </p:spTree>
  </p:cSld>
  <p:clrMapOvr>
    <a:masterClrMapping/>
  </p:clrMapOvr>
  <mc:AlternateContent xmlns:mc="http://schemas.openxmlformats.org/markup-compatibility/2006">
    <mc:Choice xmlns:p14="http://schemas.microsoft.com/office/powerpoint/2010/main" Requires="p14">
      <p:transition xmlns:p14="http://schemas.microsoft.com/office/powerpoint/2010/main" spd="slow" advTm="2000" p14:dur="1600">
        <p14:gallery dir="l"/>
      </p:transition>
    </mc:Choice>
    <mc:Fallback>
      <p:transition spd="slow">
        <p:fade/>
      </p:transition>
    </mc:Fallback>
  </mc:AlternateConten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side page-1">
    <p:spTree>
      <p:nvGrpSpPr>
        <p:cNvPr id="8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advTm="2000" p14:dur="2000">
        <p15:prstTrans prst="crush"/>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Title only">
    <p:spTree>
      <p:nvGrpSpPr>
        <p:cNvPr id="92" name=""/>
        <p:cNvGrpSpPr/>
        <p:nvPr/>
      </p:nvGrpSpPr>
      <p:grpSpPr>
        <a:xfrm>
          <a:off x="0" y="0"/>
          <a:ext cx="0" cy="0"/>
          <a:chOff x="0" y="0"/>
          <a:chExt cx="0" cy="0"/>
        </a:xfrm>
      </p:grpSpPr>
      <p:sp>
        <p:nvSpPr>
          <p:cNvPr id="1048740" name="图片占位符 6"/>
          <p:cNvSpPr>
            <a:spLocks noGrp="1"/>
          </p:cNvSpPr>
          <p:nvPr>
            <p:ph type="pic" sz="quarter" idx="10"/>
          </p:nvPr>
        </p:nvSpPr>
        <p:spPr>
          <a:xfrm>
            <a:off x="6756213" y="0"/>
            <a:ext cx="5435788" cy="6858003"/>
          </a:xfrm>
          <a:custGeom>
            <a:avLst/>
            <a:gdLst>
              <a:gd name="connsiteX0" fmla="*/ 2130130 w 5435788"/>
              <a:gd name="connsiteY0" fmla="*/ 0 h 6858002"/>
              <a:gd name="connsiteX1" fmla="*/ 5435788 w 5435788"/>
              <a:gd name="connsiteY1" fmla="*/ 0 h 6858002"/>
              <a:gd name="connsiteX2" fmla="*/ 5435788 w 5435788"/>
              <a:gd name="connsiteY2" fmla="*/ 6858002 h 6858002"/>
              <a:gd name="connsiteX3" fmla="*/ 0 w 5435788"/>
              <a:gd name="connsiteY3" fmla="*/ 6858002 h 6858002"/>
            </a:gdLst>
            <a:ahLst/>
            <a:cxnLst>
              <a:cxn ang="0">
                <a:pos x="connsiteX0" y="connsiteY0"/>
              </a:cxn>
              <a:cxn ang="0">
                <a:pos x="connsiteX1" y="connsiteY1"/>
              </a:cxn>
              <a:cxn ang="0">
                <a:pos x="connsiteX2" y="connsiteY2"/>
              </a:cxn>
              <a:cxn ang="0">
                <a:pos x="connsiteX3" y="connsiteY3"/>
              </a:cxn>
            </a:cxnLst>
            <a:rect l="l" t="t" r="r" b="b"/>
            <a:pathLst>
              <a:path w="5435788" h="6858002">
                <a:moveTo>
                  <a:pt x="2130130" y="0"/>
                </a:moveTo>
                <a:lnTo>
                  <a:pt x="5435788" y="0"/>
                </a:lnTo>
                <a:lnTo>
                  <a:pt x="5435788" y="6858002"/>
                </a:lnTo>
                <a:lnTo>
                  <a:pt x="0" y="6858002"/>
                </a:lnTo>
                <a:close/>
              </a:path>
            </a:pathLst>
          </a:custGeom>
        </p:spPr>
        <p:txBody>
          <a:bodyPr bIns="34290" lIns="68580" rIns="68580" tIns="34290" wrap="square">
            <a:noAutofit/>
          </a:bodyPr>
          <a:p>
            <a:endParaRPr altLang="en-US" lang="zh-CN"/>
          </a:p>
        </p:txBody>
      </p:sp>
    </p:spTree>
  </p:cSld>
  <p:clrMapOvr>
    <a:masterClrMapping/>
  </p:clrMapOvr>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page">
    <p:spTree>
      <p:nvGrpSpPr>
        <p:cNvPr id="84" name=""/>
        <p:cNvGrpSpPr/>
        <p:nvPr/>
      </p:nvGrpSpPr>
      <p:grpSpPr>
        <a:xfrm>
          <a:off x="0" y="0"/>
          <a:ext cx="0" cy="0"/>
          <a:chOff x="0" y="0"/>
          <a:chExt cx="0" cy="0"/>
        </a:xfrm>
      </p:grpSpPr>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slide">
    <p:spTree>
      <p:nvGrpSpPr>
        <p:cNvPr id="94" name=""/>
        <p:cNvGrpSpPr/>
        <p:nvPr/>
      </p:nvGrpSpPr>
      <p:grpSpPr>
        <a:xfrm>
          <a:off x="0" y="0"/>
          <a:ext cx="0" cy="0"/>
          <a:chOff x="0" y="0"/>
          <a:chExt cx="0" cy="0"/>
        </a:xfrm>
      </p:grpSpPr>
    </p:spTree>
  </p:cSld>
  <p:clrMapOvr>
    <a:masterClrMapping/>
  </p:clrMapOvr>
  <p:transition spd="slow" advTm="500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dpi="0">
          <a:blip xmlns:r="http://schemas.openxmlformats.org/officeDocument/2006/relationships" r:embed="rId1">
            <a:lum/>
          </a:blip>
          <a:srcRect/>
          <a:stretch>
            <a:fillRect t="-9000" b="-9000"/>
          </a:stretch>
        </a:blipFill>
      </p:bgPr>
    </p:bg>
    <p:spTree>
      <p:nvGrpSpPr>
        <p:cNvPr id="88" name=""/>
        <p:cNvGrpSpPr/>
        <p:nvPr/>
      </p:nvGrpSpPr>
      <p:grpSpPr>
        <a:xfrm>
          <a:off x="0" y="0"/>
          <a:ext cx="0" cy="0"/>
          <a:chOff x="0" y="0"/>
          <a:chExt cx="0" cy="0"/>
        </a:xfrm>
      </p:grpSpPr>
      <p:sp>
        <p:nvSpPr>
          <p:cNvPr id="1048727" name="矩形 1"/>
          <p:cNvSpPr/>
          <p:nvPr userDrawn="1"/>
        </p:nvSpPr>
        <p:spPr>
          <a:xfrm flipH="1">
            <a:off x="0" y="0"/>
            <a:ext cx="12192000" cy="6858000"/>
          </a:xfrm>
          <a:prstGeom prst="rect"/>
          <a:gradFill>
            <a:gsLst>
              <a:gs pos="31000">
                <a:schemeClr val="accent1">
                  <a:lumMod val="5000"/>
                  <a:lumOff val="95000"/>
                  <a:alpha val="1900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sz="2400" lang="zh-CN">
              <a:latin typeface="Calibri" panose="020F0502020204030204" charset="0"/>
              <a:ea typeface="Calibri" panose="020F0502020204030204" charset="0"/>
              <a:cs typeface="Calibri" panose="020F0502020204030204" charset="0"/>
            </a:endParaRPr>
          </a:p>
        </p:txBody>
      </p:sp>
    </p:spTree>
  </p:cSld>
  <p:clrMapOvr>
    <a:masterClrMapping/>
  </p:clrMapOvr>
  <p:transition advClick="0" advTm="1000">
    <p:random/>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ags" Target="../tags/tag1.xml"/><Relationship Id="rId19" Type="http://schemas.openxmlformats.org/officeDocument/2006/relationships/tags" Target="../tags/tag2.xml"/><Relationship Id="rId20" Type="http://schemas.openxmlformats.org/officeDocument/2006/relationships/tags" Target="../tags/tag3.xml"/><Relationship Id="rId2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3" name=""/>
        <p:cNvGrpSpPr/>
        <p:nvPr/>
      </p:nvGrpSpPr>
      <p:grpSpPr>
        <a:xfrm>
          <a:off x="0" y="0"/>
          <a:ext cx="0" cy="0"/>
          <a:chOff x="0" y="0"/>
          <a:chExt cx="0" cy="0"/>
        </a:xfrm>
      </p:grpSpPr>
      <p:sp>
        <p:nvSpPr>
          <p:cNvPr id="1048576" name="标题占位符 1"/>
          <p:cNvSpPr>
            <a:spLocks noGrp="1"/>
          </p:cNvSpPr>
          <p:nvPr>
            <p:ph type="title"/>
            <p:custDataLst>
              <p:tags r:id="rId18"/>
            </p:custDataLst>
          </p:nvPr>
        </p:nvSpPr>
        <p:spPr>
          <a:xfrm>
            <a:off x="838200" y="365125"/>
            <a:ext cx="10515600" cy="1325563"/>
          </a:xfrm>
          <a:prstGeom prst="rect"/>
        </p:spPr>
        <p:txBody>
          <a:bodyPr anchor="ctr" bIns="45720" lIns="91440" rIns="91440" rtlCol="0" tIns="45720" vert="horz">
            <a:normAutofit/>
          </a:bodyPr>
          <a:p>
            <a:r>
              <a:rPr altLang="en-US" dirty="0" lang="zh-CN"/>
              <a:t>单击此处编辑母版标题样式</a:t>
            </a:r>
            <a:endParaRPr altLang="en-US" dirty="0" lang="zh-CN"/>
          </a:p>
        </p:txBody>
      </p:sp>
      <p:sp>
        <p:nvSpPr>
          <p:cNvPr id="1048577" name="文本占位符 2"/>
          <p:cNvSpPr>
            <a:spLocks noGrp="1"/>
          </p:cNvSpPr>
          <p:nvPr>
            <p:ph type="body" idx="1"/>
            <p:custDataLst>
              <p:tags r:id="rId19"/>
            </p:custDataLst>
          </p:nvPr>
        </p:nvSpPr>
        <p:spPr>
          <a:xfrm>
            <a:off x="838200" y="1825625"/>
            <a:ext cx="10515600" cy="4351338"/>
          </a:xfrm>
          <a:prstGeom prst="rect"/>
        </p:spPr>
        <p:txBody>
          <a:bodyPr bIns="45720" lIns="91440" rIns="91440" rtlCol="0" tIns="45720" vert="horz">
            <a:normAutofit/>
          </a:bodyPr>
          <a:p>
            <a:pPr lvl="0"/>
            <a:r>
              <a:rPr altLang="en-US" dirty="0" lang="zh-CN"/>
              <a:t>单击此处编辑母版文本样式</a:t>
            </a:r>
            <a:endParaRPr altLang="en-US" dirty="0" lang="zh-CN"/>
          </a:p>
          <a:p>
            <a:pPr lvl="1"/>
            <a:r>
              <a:rPr altLang="en-US" dirty="0" lang="zh-CN"/>
              <a:t>第二级</a:t>
            </a:r>
            <a:endParaRPr altLang="en-US" dirty="0" lang="zh-CN"/>
          </a:p>
          <a:p>
            <a:pPr lvl="2"/>
            <a:r>
              <a:rPr altLang="en-US" dirty="0" lang="zh-CN"/>
              <a:t>第三级</a:t>
            </a:r>
            <a:endParaRPr altLang="en-US" dirty="0" lang="zh-CN"/>
          </a:p>
          <a:p>
            <a:pPr lvl="3"/>
            <a:r>
              <a:rPr altLang="en-US" dirty="0" lang="zh-CN"/>
              <a:t>第四级</a:t>
            </a:r>
            <a:endParaRPr altLang="en-US" dirty="0" lang="zh-CN"/>
          </a:p>
          <a:p>
            <a:pPr lvl="4"/>
            <a:r>
              <a:rPr altLang="en-US" dirty="0" lang="zh-CN"/>
              <a:t>第五级</a:t>
            </a:r>
            <a:endParaRPr altLang="en-US" dirty="0" lang="zh-CN"/>
          </a:p>
        </p:txBody>
      </p:sp>
      <p:sp>
        <p:nvSpPr>
          <p:cNvPr id="1048578" name="日期占位符 3"/>
          <p:cNvSpPr>
            <a:spLocks noGrp="1"/>
          </p:cNvSpPr>
          <p:nvPr>
            <p:ph type="dt" sz="half" idx="2"/>
          </p:nvPr>
        </p:nvSpPr>
        <p:spPr>
          <a:xfrm>
            <a:off x="838200" y="6356350"/>
            <a:ext cx="2743200" cy="365125"/>
          </a:xfrm>
          <a:prstGeom prst="rect"/>
        </p:spPr>
        <p:txBody>
          <a:bodyPr anchor="ctr" bIns="45720" lIns="91440" rIns="91440" rtlCol="0" tIns="45720" vert="horz">
            <a:normAutofit/>
          </a:bodyPr>
          <a:lstStyle>
            <a:lvl1pPr algn="ctr">
              <a:defRPr sz="1200">
                <a:solidFill>
                  <a:schemeClr val="bg1">
                    <a:lumMod val="50000"/>
                  </a:schemeClr>
                </a:solidFill>
                <a:latin typeface="黑体" panose="02010609060101010101" pitchFamily="49" charset="-122"/>
                <a:ea typeface="黑体" panose="02010609060101010101" pitchFamily="49" charset="-122"/>
                <a:cs typeface="Calibri" panose="020F0502020204030204" charset="0"/>
              </a:defRPr>
            </a:lvl1pPr>
          </a:lstStyle>
          <a:p>
            <a:fld id="{D997B5FA-0921-464F-AAE1-844C04324D75}" type="datetimeFigureOut">
              <a:rPr altLang="en-US" lang="zh-CN" smtClean="0"/>
            </a:fld>
            <a:endParaRPr altLang="en-US" dirty="0" lang="zh-CN"/>
          </a:p>
        </p:txBody>
      </p:sp>
      <p:sp>
        <p:nvSpPr>
          <p:cNvPr id="1048579" name="页脚占位符 4"/>
          <p:cNvSpPr>
            <a:spLocks noGrp="1"/>
          </p:cNvSpPr>
          <p:nvPr>
            <p:ph type="ftr" sz="quarter" idx="3"/>
          </p:nvPr>
        </p:nvSpPr>
        <p:spPr>
          <a:xfrm>
            <a:off x="4038600" y="6356350"/>
            <a:ext cx="4114800" cy="365125"/>
          </a:xfrm>
          <a:prstGeom prst="rect"/>
        </p:spPr>
        <p:txBody>
          <a:bodyPr anchor="ctr" bIns="45720" lIns="91440" rIns="91440" rtlCol="0" tIns="45720" vert="horz">
            <a:normAutofit/>
          </a:bodyPr>
          <a:lstStyle>
            <a:lvl1pPr algn="ctr">
              <a:defRPr sz="1200">
                <a:solidFill>
                  <a:schemeClr val="bg1">
                    <a:lumMod val="50000"/>
                  </a:schemeClr>
                </a:solidFill>
                <a:latin typeface="黑体" panose="02010609060101010101" pitchFamily="49" charset="-122"/>
                <a:ea typeface="黑体" panose="02010609060101010101" pitchFamily="49" charset="-122"/>
                <a:cs typeface="Calibri" panose="020F0502020204030204" charset="0"/>
              </a:defRPr>
            </a:lvl1pPr>
          </a:lstStyle>
          <a:p>
            <a:endParaRPr altLang="en-US" lang="zh-CN"/>
          </a:p>
        </p:txBody>
      </p:sp>
      <p:sp>
        <p:nvSpPr>
          <p:cNvPr id="1048580" name="灯片编号占位符 5"/>
          <p:cNvSpPr>
            <a:spLocks noGrp="1"/>
          </p:cNvSpPr>
          <p:nvPr>
            <p:ph type="sldNum" sz="quarter" idx="4"/>
          </p:nvPr>
        </p:nvSpPr>
        <p:spPr>
          <a:xfrm>
            <a:off x="8610600" y="6356350"/>
            <a:ext cx="2743200" cy="365125"/>
          </a:xfrm>
          <a:prstGeom prst="rect"/>
        </p:spPr>
        <p:txBody>
          <a:bodyPr anchor="ctr" bIns="45720" lIns="91440" rIns="91440" rtlCol="0" tIns="45720" vert="horz">
            <a:normAutofit/>
          </a:bodyPr>
          <a:lstStyle>
            <a:lvl1pPr algn="ctr">
              <a:defRPr sz="1200">
                <a:solidFill>
                  <a:schemeClr val="bg1">
                    <a:lumMod val="50000"/>
                  </a:schemeClr>
                </a:solidFill>
                <a:latin typeface="黑体" panose="02010609060101010101" pitchFamily="49" charset="-122"/>
                <a:ea typeface="黑体" panose="02010609060101010101" pitchFamily="49" charset="-122"/>
                <a:cs typeface="Calibri" panose="020F0502020204030204" charset="0"/>
              </a:defRPr>
            </a:lvl1pPr>
          </a:lstStyle>
          <a:p>
            <a:fld id="{565CE74E-AB26-4998-AD42-012C4C1AD076}" type="slidenum">
              <a:rPr altLang="en-US" lang="zh-CN" smtClean="0"/>
            </a:fld>
            <a:endParaRPr altLang="en-US" lang="zh-CN"/>
          </a:p>
        </p:txBody>
      </p:sp>
      <p:sp>
        <p:nvSpPr>
          <p:cNvPr id="1048581" name="KSO_TEMPLATE" hidden="1"/>
          <p:cNvSpPr/>
          <p:nvPr userDrawn="1">
            <p:custDataLst>
              <p:tags r:id="rId20"/>
            </p:custDataLst>
          </p:nvPr>
        </p:nvSpPr>
        <p:spPr>
          <a:xfrm>
            <a:off x="0" y="0"/>
            <a:ext cx="0" cy="0"/>
          </a:xfrm>
          <a:prstGeom prst="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Calibri" panose="020F0502020204030204" charset="0"/>
              <a:ea typeface="Calibri" panose="020F0502020204030204" charset="0"/>
              <a:cs typeface="Calibri" panose="020F0502020204030204" charset="0"/>
            </a:endParaRPr>
          </a:p>
        </p:txBody>
      </p:sp>
    </p:spTree>
  </p:cSld>
  <p:clrMap accent1="accent1" accent2="accent2" accent3="accent3" accent4="accent4" accent5="accent5" accent6="accent6" bg1="lt1" bg2="lt2" tx1="dk1" tx2="dk2"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 id="2147483730" r:id="rId15"/>
    <p:sldLayoutId id="2147483731" r:id="rId16"/>
    <p:sldLayoutId id="2147483732" r:id="rId17"/>
  </p:sldLayoutIdLst>
  <p:txStyles>
    <p:titleStyle>
      <a:lvl1pPr algn="l" defTabSz="914400" eaLnBrk="1" hangingPunct="1" latinLnBrk="0" rtl="0">
        <a:lnSpc>
          <a:spcPct val="90000"/>
        </a:lnSpc>
        <a:spcBef>
          <a:spcPct val="0"/>
        </a:spcBef>
        <a:buNone/>
        <a:defRPr sz="4400" kern="1200">
          <a:solidFill>
            <a:schemeClr val="tx1"/>
          </a:solidFill>
          <a:latin typeface="Calibri" panose="020F0502020204030204" charset="0"/>
          <a:ea typeface="Calibri" panose="020F0502020204030204" charset="0"/>
          <a:cs typeface="Calibri" panose="020F0502020204030204" charset="0"/>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400" kern="1200">
          <a:solidFill>
            <a:schemeClr val="tx1"/>
          </a:solidFill>
          <a:latin typeface="Calibri" panose="020F0502020204030204" charset="0"/>
          <a:ea typeface="Calibri" panose="020F0502020204030204" charset="0"/>
          <a:cs typeface="Calibri" panose="020F0502020204030204" charset="0"/>
        </a:defRPr>
      </a:lvl1pPr>
      <a:lvl2pPr algn="l" defTabSz="914400" eaLnBrk="1" hangingPunct="1" indent="-228600" latinLnBrk="0" marL="685800" rtl="0">
        <a:lnSpc>
          <a:spcPct val="90000"/>
        </a:lnSpc>
        <a:spcBef>
          <a:spcPts val="500"/>
        </a:spcBef>
        <a:buFont typeface="Arial" panose="020B0604020202020204" pitchFamily="34" charset="0"/>
        <a:buChar char="•"/>
        <a:defRPr sz="2000" kern="1200">
          <a:solidFill>
            <a:schemeClr val="tx1"/>
          </a:solidFill>
          <a:latin typeface="Calibri" panose="020F0502020204030204" charset="0"/>
          <a:ea typeface="Calibri" panose="020F0502020204030204" charset="0"/>
          <a:cs typeface="Calibri" panose="020F0502020204030204" charset="0"/>
        </a:defRPr>
      </a:lvl2pPr>
      <a:lvl3pPr algn="l" defTabSz="914400" eaLnBrk="1" hangingPunct="1" indent="-228600" latinLnBrk="0" marL="1143000" rtl="0">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Calibri" panose="020F0502020204030204" charset="0"/>
          <a:cs typeface="Calibri" panose="020F0502020204030204" charset="0"/>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Calibri" panose="020F0502020204030204" charset="0"/>
          <a:cs typeface="Calibri" panose="020F0502020204030204" charset="0"/>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Calibri" panose="020F0502020204030204" charset="0"/>
          <a:ea typeface="Calibri" panose="020F0502020204030204" charset="0"/>
          <a:cs typeface="Calibri" panose="020F0502020204030204" charset="0"/>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jpeg"/><Relationship Id="rId3" Type="http://schemas.openxmlformats.org/officeDocument/2006/relationships/tags" Target="../tags/tag4.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jpeg"/><Relationship Id="rId3" Type="http://schemas.openxmlformats.org/officeDocument/2006/relationships/image" Target="../media/image11.jpe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jpeg"/><Relationship Id="rId3" Type="http://schemas.openxmlformats.org/officeDocument/2006/relationships/image" Target="../media/image17.jpe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18.jpeg"/><Relationship Id="rId3" Type="http://schemas.openxmlformats.org/officeDocument/2006/relationships/tags" Target="../tags/tag5.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19.jpeg"/><Relationship Id="rId3" Type="http://schemas.openxmlformats.org/officeDocument/2006/relationships/tags" Target="../tags/tag6.xm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0.jpeg"/><Relationship Id="rId3" Type="http://schemas.openxmlformats.org/officeDocument/2006/relationships/tags" Target="../tags/tag7.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78" name=""/>
        <p:cNvGrpSpPr/>
        <p:nvPr/>
      </p:nvGrpSpPr>
      <p:grpSpPr>
        <a:xfrm/>
      </p:grpSpPr>
      <p:pic>
        <p:nvPicPr>
          <p:cNvPr id="2097166" name=""/>
          <p:cNvPicPr>
            <a:picLocks/>
          </p:cNvPicPr>
          <p:nvPr/>
        </p:nvPicPr>
        <p:blipFill>
          <a:blip xmlns:r="http://schemas.openxmlformats.org/officeDocument/2006/relationships" r:embed="rId2"/>
          <a:stretch>
            <a:fillRect/>
          </a:stretch>
        </p:blipFill>
        <p:spPr>
          <a:xfrm rot="0">
            <a:off x="2717059" y="1463500"/>
            <a:ext cx="6757883" cy="3769668"/>
          </a:xfrm>
          <a:prstGeom prst="rect"/>
        </p:spPr>
      </p:pic>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pic>
        <p:nvPicPr>
          <p:cNvPr id="2097171" name=""/>
          <p:cNvPicPr>
            <a:picLocks/>
          </p:cNvPicPr>
          <p:nvPr>
            <p:ph type="pic" sz="quarter" idx="10"/>
          </p:nvPr>
        </p:nvPicPr>
        <p:blipFill>
          <a:blip xmlns:r="http://schemas.openxmlformats.org/officeDocument/2006/relationships" r:embed="rId1"/>
          <a:srcRect l="24853" r="24853"/>
          <a:stretch>
            <a:fillRect/>
          </a:stretch>
        </p:blipFill>
        <p:spPr>
          <a:xfrm>
            <a:off x="6095999" y="182346"/>
            <a:ext cx="5435788" cy="6858003"/>
          </a:xfrm>
        </p:spPr>
      </p:pic>
      <p:sp>
        <p:nvSpPr>
          <p:cNvPr id="1048763" name=""/>
          <p:cNvSpPr txBox="1"/>
          <p:nvPr/>
        </p:nvSpPr>
        <p:spPr>
          <a:xfrm>
            <a:off x="-357485" y="1097281"/>
            <a:ext cx="8071404" cy="5349240"/>
          </a:xfrm>
          <a:prstGeom prst="rect"/>
        </p:spPr>
        <p:txBody>
          <a:bodyPr rtlCol="0" wrap="square">
            <a:spAutoFit/>
          </a:bodyPr>
          <a:p>
            <a:pPr algn="ctr"/>
            <a:r>
              <a:rPr altLang="en-US" b="1" sz="3900" lang="fa-IR">
                <a:solidFill>
                  <a:srgbClr val="330066"/>
                </a:solidFill>
              </a:rPr>
              <a:t>ر</a:t>
            </a:r>
            <a:r>
              <a:rPr altLang="en-US" b="1" sz="3900" lang="fa-IR">
                <a:solidFill>
                  <a:srgbClr val="330066"/>
                </a:solidFill>
              </a:rPr>
              <a:t>و</a:t>
            </a:r>
            <a:r>
              <a:rPr altLang="en-US" b="1" sz="3900" lang="fa-IR">
                <a:solidFill>
                  <a:srgbClr val="330066"/>
                </a:solidFill>
              </a:rPr>
              <a:t>ز</a:t>
            </a:r>
            <a:r>
              <a:rPr altLang="en-US" b="1" sz="3900" lang="en-US">
                <a:solidFill>
                  <a:srgbClr val="330066"/>
                </a:solidFill>
              </a:rPr>
              <a:t> </a:t>
            </a:r>
            <a:r>
              <a:rPr altLang="en-US" b="1" sz="3900" lang="fa-IR">
                <a:solidFill>
                  <a:srgbClr val="330066"/>
                </a:solidFill>
              </a:rPr>
              <a:t>ج</a:t>
            </a:r>
            <a:r>
              <a:rPr altLang="en-US" b="1" sz="3900" lang="fa-IR">
                <a:solidFill>
                  <a:srgbClr val="330066"/>
                </a:solidFill>
              </a:rPr>
              <a:t>ه</a:t>
            </a:r>
            <a:r>
              <a:rPr altLang="en-US" b="1" sz="3900" lang="fa-IR">
                <a:solidFill>
                  <a:srgbClr val="330066"/>
                </a:solidFill>
              </a:rPr>
              <a:t>ا</a:t>
            </a:r>
            <a:r>
              <a:rPr altLang="en-US" b="1" sz="3900" lang="fa-IR">
                <a:solidFill>
                  <a:srgbClr val="330066"/>
                </a:solidFill>
              </a:rPr>
              <a:t>ن</a:t>
            </a:r>
            <a:r>
              <a:rPr altLang="en-US" b="1" sz="3900" lang="fa-IR">
                <a:solidFill>
                  <a:srgbClr val="330066"/>
                </a:solidFill>
              </a:rPr>
              <a:t>ی</a:t>
            </a:r>
            <a:r>
              <a:rPr altLang="en-US" b="1" sz="3900" lang="en-US">
                <a:solidFill>
                  <a:srgbClr val="330066"/>
                </a:solidFill>
              </a:rPr>
              <a:t> </a:t>
            </a:r>
            <a:r>
              <a:rPr altLang="en-US" b="1" sz="3900" lang="fa-IR">
                <a:solidFill>
                  <a:srgbClr val="330066"/>
                </a:solidFill>
              </a:rPr>
              <a:t>خ</a:t>
            </a:r>
            <a:r>
              <a:rPr altLang="en-US" b="1" sz="3900" lang="fa-IR">
                <a:solidFill>
                  <a:srgbClr val="330066"/>
                </a:solidFill>
              </a:rPr>
              <a:t>و</a:t>
            </a:r>
            <a:r>
              <a:rPr altLang="en-US" b="1" sz="3900" lang="fa-IR">
                <a:solidFill>
                  <a:srgbClr val="330066"/>
                </a:solidFill>
              </a:rPr>
              <a:t>ر</a:t>
            </a:r>
            <a:r>
              <a:rPr altLang="en-US" b="1" sz="3900" lang="fa-IR">
                <a:solidFill>
                  <a:srgbClr val="330066"/>
                </a:solidFill>
              </a:rPr>
              <a:t>د</a:t>
            </a:r>
            <a:r>
              <a:rPr altLang="en-US" b="1" sz="3900" lang="fa-IR">
                <a:solidFill>
                  <a:srgbClr val="330066"/>
                </a:solidFill>
              </a:rPr>
              <a:t>ن</a:t>
            </a:r>
            <a:r>
              <a:rPr altLang="en-US" b="1" sz="3900" lang="en-US">
                <a:solidFill>
                  <a:srgbClr val="330066"/>
                </a:solidFill>
              </a:rPr>
              <a:t> </a:t>
            </a:r>
            <a:r>
              <a:rPr altLang="en-US" b="1" sz="3900" lang="fa-IR">
                <a:solidFill>
                  <a:srgbClr val="330066"/>
                </a:solidFill>
              </a:rPr>
              <a:t>ی</a:t>
            </a:r>
            <a:r>
              <a:rPr altLang="en-US" b="1" sz="3900" lang="fa-IR">
                <a:solidFill>
                  <a:srgbClr val="330066"/>
                </a:solidFill>
              </a:rPr>
              <a:t>ک</a:t>
            </a:r>
            <a:r>
              <a:rPr altLang="en-US" b="1" sz="3900" lang="en-US">
                <a:solidFill>
                  <a:srgbClr val="330066"/>
                </a:solidFill>
              </a:rPr>
              <a:t> </a:t>
            </a:r>
            <a:r>
              <a:rPr altLang="en-US" b="1" sz="3900" lang="fa-IR">
                <a:solidFill>
                  <a:srgbClr val="330066"/>
                </a:solidFill>
              </a:rPr>
              <a:t>ع</a:t>
            </a:r>
            <a:r>
              <a:rPr altLang="en-US" b="1" sz="3900" lang="fa-IR">
                <a:solidFill>
                  <a:srgbClr val="330066"/>
                </a:solidFill>
              </a:rPr>
              <a:t>د</a:t>
            </a:r>
            <a:r>
              <a:rPr altLang="en-US" b="1" sz="3900" lang="fa-IR">
                <a:solidFill>
                  <a:srgbClr val="330066"/>
                </a:solidFill>
              </a:rPr>
              <a:t>د</a:t>
            </a:r>
            <a:r>
              <a:rPr altLang="en-US" b="1" sz="3900" lang="en-US">
                <a:solidFill>
                  <a:srgbClr val="330066"/>
                </a:solidFill>
              </a:rPr>
              <a:t> </a:t>
            </a:r>
            <a:r>
              <a:rPr altLang="en-US" b="1" sz="3900" lang="fa-IR">
                <a:solidFill>
                  <a:srgbClr val="330066"/>
                </a:solidFill>
              </a:rPr>
              <a:t>س</a:t>
            </a:r>
            <a:r>
              <a:rPr altLang="en-US" b="1" sz="3900" lang="fa-IR">
                <a:solidFill>
                  <a:srgbClr val="330066"/>
                </a:solidFill>
              </a:rPr>
              <a:t>ی</a:t>
            </a:r>
            <a:r>
              <a:rPr altLang="en-US" b="1" sz="3900" lang="fa-IR">
                <a:solidFill>
                  <a:srgbClr val="330066"/>
                </a:solidFill>
              </a:rPr>
              <a:t>ب</a:t>
            </a:r>
            <a:endParaRPr b="1" sz="3900" lang="fa-IR">
              <a:solidFill>
                <a:srgbClr val="330066"/>
              </a:solidFill>
            </a:endParaRPr>
          </a:p>
          <a:p>
            <a:pPr algn="ctr"/>
            <a:endParaRPr b="1" sz="3900" lang="fa-IR">
              <a:solidFill>
                <a:srgbClr val="C00000"/>
              </a:solidFill>
            </a:endParaRPr>
          </a:p>
          <a:p>
            <a:pPr algn="ctr"/>
            <a:r>
              <a:rPr altLang="en-US" b="1" sz="3900" lang="fa-IR">
                <a:solidFill>
                  <a:srgbClr val="C00000"/>
                </a:solidFill>
              </a:rPr>
              <a:t>ب</a:t>
            </a:r>
            <a:r>
              <a:rPr altLang="en-US" b="1" sz="3900" lang="fa-IR">
                <a:solidFill>
                  <a:srgbClr val="C00000"/>
                </a:solidFill>
              </a:rPr>
              <a:t>ی</a:t>
            </a:r>
            <a:r>
              <a:rPr altLang="en-US" b="1" sz="3900" lang="fa-IR">
                <a:solidFill>
                  <a:srgbClr val="C00000"/>
                </a:solidFill>
              </a:rPr>
              <a:t>م</a:t>
            </a:r>
            <a:r>
              <a:rPr altLang="en-US" b="1" sz="3900" lang="fa-IR">
                <a:solidFill>
                  <a:srgbClr val="C00000"/>
                </a:solidFill>
              </a:rPr>
              <a:t>ا</a:t>
            </a:r>
            <a:r>
              <a:rPr altLang="en-US" b="1" sz="3900" lang="fa-IR">
                <a:solidFill>
                  <a:srgbClr val="C00000"/>
                </a:solidFill>
              </a:rPr>
              <a:t>ر</a:t>
            </a:r>
            <a:r>
              <a:rPr altLang="en-US" b="1" sz="3900" lang="fa-IR">
                <a:solidFill>
                  <a:srgbClr val="C00000"/>
                </a:solidFill>
              </a:rPr>
              <a:t>س</a:t>
            </a:r>
            <a:r>
              <a:rPr altLang="en-US" b="1" sz="3900" lang="fa-IR">
                <a:solidFill>
                  <a:srgbClr val="C00000"/>
                </a:solidFill>
              </a:rPr>
              <a:t>ت</a:t>
            </a:r>
            <a:r>
              <a:rPr altLang="en-US" b="1" sz="3900" lang="fa-IR">
                <a:solidFill>
                  <a:srgbClr val="C00000"/>
                </a:solidFill>
              </a:rPr>
              <a:t>ا</a:t>
            </a:r>
            <a:r>
              <a:rPr altLang="en-US" b="1" sz="3900" lang="fa-IR">
                <a:solidFill>
                  <a:srgbClr val="C00000"/>
                </a:solidFill>
              </a:rPr>
              <a:t>ن</a:t>
            </a:r>
            <a:r>
              <a:rPr altLang="en-US" b="1" sz="3900" lang="en-US">
                <a:solidFill>
                  <a:srgbClr val="C00000"/>
                </a:solidFill>
              </a:rPr>
              <a:t> </a:t>
            </a:r>
            <a:r>
              <a:rPr altLang="en-US" b="1" sz="3900" lang="fa-IR">
                <a:solidFill>
                  <a:srgbClr val="C00000"/>
                </a:solidFill>
              </a:rPr>
              <a:t>خ</a:t>
            </a:r>
            <a:r>
              <a:rPr altLang="en-US" b="1" sz="3900" lang="fa-IR">
                <a:solidFill>
                  <a:srgbClr val="C00000"/>
                </a:solidFill>
              </a:rPr>
              <a:t>ا</a:t>
            </a:r>
            <a:r>
              <a:rPr altLang="en-US" b="1" sz="3900" lang="fa-IR">
                <a:solidFill>
                  <a:srgbClr val="C00000"/>
                </a:solidFill>
              </a:rPr>
              <a:t>ت</a:t>
            </a:r>
            <a:r>
              <a:rPr altLang="en-US" b="1" sz="3900" lang="fa-IR">
                <a:solidFill>
                  <a:srgbClr val="C00000"/>
                </a:solidFill>
              </a:rPr>
              <a:t>م</a:t>
            </a:r>
            <a:r>
              <a:rPr altLang="en-US" b="1" sz="3900" lang="en-US">
                <a:solidFill>
                  <a:srgbClr val="C00000"/>
                </a:solidFill>
              </a:rPr>
              <a:t> </a:t>
            </a:r>
            <a:r>
              <a:rPr altLang="en-US" b="1" sz="3900" lang="fa-IR">
                <a:solidFill>
                  <a:srgbClr val="C00000"/>
                </a:solidFill>
              </a:rPr>
              <a:t>ا</a:t>
            </a:r>
            <a:r>
              <a:rPr altLang="en-US" b="1" sz="3900" lang="fa-IR">
                <a:solidFill>
                  <a:srgbClr val="C00000"/>
                </a:solidFill>
              </a:rPr>
              <a:t>ل</a:t>
            </a:r>
            <a:r>
              <a:rPr altLang="en-US" b="1" sz="3900" lang="fa-IR">
                <a:solidFill>
                  <a:srgbClr val="C00000"/>
                </a:solidFill>
              </a:rPr>
              <a:t>ا</a:t>
            </a:r>
            <a:r>
              <a:rPr altLang="en-US" b="1" sz="3900" lang="fa-IR">
                <a:solidFill>
                  <a:srgbClr val="C00000"/>
                </a:solidFill>
              </a:rPr>
              <a:t>نبیا</a:t>
            </a:r>
            <a:r>
              <a:rPr altLang="en-US" b="1" sz="3900" lang="en-US">
                <a:solidFill>
                  <a:srgbClr val="C00000"/>
                </a:solidFill>
              </a:rPr>
              <a:t> </a:t>
            </a:r>
            <a:endParaRPr b="1" sz="3900" lang="fa-IR">
              <a:solidFill>
                <a:srgbClr val="C00000"/>
              </a:solidFill>
            </a:endParaRPr>
          </a:p>
          <a:p>
            <a:pPr algn="ctr"/>
            <a:endParaRPr b="1" sz="3900" lang="fa-IR">
              <a:solidFill>
                <a:srgbClr val="C00000"/>
              </a:solidFill>
            </a:endParaRPr>
          </a:p>
          <a:p>
            <a:pPr algn="ctr"/>
            <a:r>
              <a:rPr altLang="en-US" b="1" sz="3900" lang="fa-IR">
                <a:solidFill>
                  <a:srgbClr val="C00000"/>
                </a:solidFill>
              </a:rPr>
              <a:t>ت</a:t>
            </a:r>
            <a:r>
              <a:rPr altLang="en-US" b="1" sz="3900" lang="fa-IR">
                <a:solidFill>
                  <a:srgbClr val="C00000"/>
                </a:solidFill>
              </a:rPr>
              <a:t>ه</a:t>
            </a:r>
            <a:r>
              <a:rPr altLang="en-US" b="1" sz="3900" lang="fa-IR">
                <a:solidFill>
                  <a:srgbClr val="C00000"/>
                </a:solidFill>
              </a:rPr>
              <a:t>ی</a:t>
            </a:r>
            <a:r>
              <a:rPr altLang="en-US" b="1" sz="3900" lang="fa-IR">
                <a:solidFill>
                  <a:srgbClr val="C00000"/>
                </a:solidFill>
              </a:rPr>
              <a:t>ه</a:t>
            </a:r>
            <a:r>
              <a:rPr altLang="en-US" b="1" sz="3900" lang="en-US">
                <a:solidFill>
                  <a:srgbClr val="C00000"/>
                </a:solidFill>
              </a:rPr>
              <a:t> </a:t>
            </a:r>
            <a:r>
              <a:rPr altLang="en-US" b="1" sz="3900" lang="fa-IR">
                <a:solidFill>
                  <a:srgbClr val="C00000"/>
                </a:solidFill>
              </a:rPr>
              <a:t>ک</a:t>
            </a:r>
            <a:r>
              <a:rPr altLang="en-US" b="1" sz="3900" lang="fa-IR">
                <a:solidFill>
                  <a:srgbClr val="C00000"/>
                </a:solidFill>
              </a:rPr>
              <a:t>ن</a:t>
            </a:r>
            <a:r>
              <a:rPr altLang="en-US" b="1" sz="3900" lang="fa-IR">
                <a:solidFill>
                  <a:srgbClr val="C00000"/>
                </a:solidFill>
              </a:rPr>
              <a:t>ن</a:t>
            </a:r>
            <a:r>
              <a:rPr altLang="en-US" b="1" sz="3900" lang="fa-IR">
                <a:solidFill>
                  <a:srgbClr val="C00000"/>
                </a:solidFill>
              </a:rPr>
              <a:t>د</a:t>
            </a:r>
            <a:r>
              <a:rPr altLang="en-US" b="1" sz="3900" lang="fa-IR">
                <a:solidFill>
                  <a:srgbClr val="C00000"/>
                </a:solidFill>
              </a:rPr>
              <a:t>ه</a:t>
            </a:r>
            <a:r>
              <a:rPr altLang="en-US" b="1" sz="3900" lang="en-US">
                <a:solidFill>
                  <a:srgbClr val="C00000"/>
                </a:solidFill>
              </a:rPr>
              <a:t>:</a:t>
            </a:r>
            <a:r>
              <a:rPr altLang="en-US" b="1" sz="3900" lang="en-US">
                <a:solidFill>
                  <a:srgbClr val="C00000"/>
                </a:solidFill>
              </a:rPr>
              <a:t> </a:t>
            </a:r>
            <a:r>
              <a:rPr altLang="en-US" b="1" sz="3900" lang="fa-IR">
                <a:solidFill>
                  <a:srgbClr val="C00000"/>
                </a:solidFill>
              </a:rPr>
              <a:t>ط</a:t>
            </a:r>
            <a:r>
              <a:rPr altLang="en-US" b="1" sz="3900" lang="fa-IR">
                <a:solidFill>
                  <a:srgbClr val="C00000"/>
                </a:solidFill>
              </a:rPr>
              <a:t>ل</a:t>
            </a:r>
            <a:r>
              <a:rPr altLang="en-US" b="1" sz="3900" lang="fa-IR">
                <a:solidFill>
                  <a:srgbClr val="C00000"/>
                </a:solidFill>
              </a:rPr>
              <a:t>ع</a:t>
            </a:r>
            <a:r>
              <a:rPr altLang="en-US" b="1" sz="3900" lang="fa-IR">
                <a:solidFill>
                  <a:srgbClr val="C00000"/>
                </a:solidFill>
              </a:rPr>
              <a:t>ت</a:t>
            </a:r>
            <a:r>
              <a:rPr altLang="en-US" b="1" sz="3900" lang="en-US">
                <a:solidFill>
                  <a:srgbClr val="C00000"/>
                </a:solidFill>
              </a:rPr>
              <a:t> </a:t>
            </a:r>
            <a:r>
              <a:rPr altLang="en-US" b="1" sz="3900" lang="fa-IR">
                <a:solidFill>
                  <a:srgbClr val="C00000"/>
                </a:solidFill>
              </a:rPr>
              <a:t>د</a:t>
            </a:r>
            <a:r>
              <a:rPr altLang="en-US" b="1" sz="3900" lang="fa-IR">
                <a:solidFill>
                  <a:srgbClr val="C00000"/>
                </a:solidFill>
              </a:rPr>
              <a:t>ه</a:t>
            </a:r>
            <a:r>
              <a:rPr altLang="en-US" b="1" sz="3900" lang="fa-IR">
                <a:solidFill>
                  <a:srgbClr val="C00000"/>
                </a:solidFill>
              </a:rPr>
              <a:t>ق</a:t>
            </a:r>
            <a:r>
              <a:rPr altLang="en-US" b="1" sz="3900" lang="fa-IR">
                <a:solidFill>
                  <a:srgbClr val="C00000"/>
                </a:solidFill>
              </a:rPr>
              <a:t>ا</a:t>
            </a:r>
            <a:r>
              <a:rPr altLang="en-US" b="1" sz="3900" lang="fa-IR">
                <a:solidFill>
                  <a:srgbClr val="C00000"/>
                </a:solidFill>
              </a:rPr>
              <a:t>ن</a:t>
            </a:r>
            <a:r>
              <a:rPr altLang="en-US" b="1" sz="3900" lang="fa-IR">
                <a:solidFill>
                  <a:srgbClr val="C00000"/>
                </a:solidFill>
              </a:rPr>
              <a:t>ی</a:t>
            </a:r>
            <a:endParaRPr b="1" sz="3900" lang="fa-IR">
              <a:solidFill>
                <a:srgbClr val="C00000"/>
              </a:solidFill>
            </a:endParaRPr>
          </a:p>
          <a:p>
            <a:pPr algn="ctr"/>
            <a:endParaRPr b="1" sz="3900" lang="fa-IR">
              <a:solidFill>
                <a:srgbClr val="C00000"/>
              </a:solidFill>
            </a:endParaRPr>
          </a:p>
          <a:p>
            <a:pPr algn="ctr"/>
            <a:r>
              <a:rPr altLang="en-US" b="1" sz="3900" lang="en-US">
                <a:solidFill>
                  <a:srgbClr val="C00000"/>
                </a:solidFill>
              </a:rPr>
              <a:t> </a:t>
            </a:r>
            <a:r>
              <a:rPr altLang="en-US" b="1" sz="3900" lang="fa-IR">
                <a:solidFill>
                  <a:srgbClr val="C00000"/>
                </a:solidFill>
              </a:rPr>
              <a:t>س</a:t>
            </a:r>
            <a:r>
              <a:rPr altLang="en-US" b="1" sz="3900" lang="fa-IR">
                <a:solidFill>
                  <a:srgbClr val="C00000"/>
                </a:solidFill>
              </a:rPr>
              <a:t>ر</a:t>
            </a:r>
            <a:r>
              <a:rPr altLang="en-US" b="1" sz="3900" lang="fa-IR">
                <a:solidFill>
                  <a:srgbClr val="C00000"/>
                </a:solidFill>
              </a:rPr>
              <a:t>پ</a:t>
            </a:r>
            <a:r>
              <a:rPr altLang="en-US" b="1" sz="3900" lang="fa-IR">
                <a:solidFill>
                  <a:srgbClr val="C00000"/>
                </a:solidFill>
              </a:rPr>
              <a:t>ر</a:t>
            </a:r>
            <a:r>
              <a:rPr altLang="en-US" b="1" sz="3900" lang="fa-IR">
                <a:solidFill>
                  <a:srgbClr val="C00000"/>
                </a:solidFill>
              </a:rPr>
              <a:t>س</a:t>
            </a:r>
            <a:r>
              <a:rPr altLang="en-US" b="1" sz="3900" lang="fa-IR">
                <a:solidFill>
                  <a:srgbClr val="C00000"/>
                </a:solidFill>
              </a:rPr>
              <a:t>ت</a:t>
            </a:r>
            <a:r>
              <a:rPr altLang="en-US" b="1" sz="3900" lang="fa-IR">
                <a:solidFill>
                  <a:srgbClr val="C00000"/>
                </a:solidFill>
              </a:rPr>
              <a:t>ا</a:t>
            </a:r>
            <a:r>
              <a:rPr altLang="en-US" b="1" sz="3900" lang="fa-IR">
                <a:solidFill>
                  <a:srgbClr val="C00000"/>
                </a:solidFill>
              </a:rPr>
              <a:t>ر</a:t>
            </a:r>
            <a:r>
              <a:rPr altLang="en-US" b="1" sz="3900" lang="en-US">
                <a:solidFill>
                  <a:srgbClr val="C00000"/>
                </a:solidFill>
              </a:rPr>
              <a:t> </a:t>
            </a:r>
            <a:r>
              <a:rPr altLang="en-US" b="1" sz="3900" lang="fa-IR">
                <a:solidFill>
                  <a:srgbClr val="C00000"/>
                </a:solidFill>
              </a:rPr>
              <a:t>ب</a:t>
            </a:r>
            <a:r>
              <a:rPr altLang="en-US" b="1" sz="3900" lang="fa-IR">
                <a:solidFill>
                  <a:srgbClr val="C00000"/>
                </a:solidFill>
              </a:rPr>
              <a:t>خ</a:t>
            </a:r>
            <a:r>
              <a:rPr altLang="en-US" b="1" sz="3900" lang="fa-IR">
                <a:solidFill>
                  <a:srgbClr val="C00000"/>
                </a:solidFill>
              </a:rPr>
              <a:t>ش</a:t>
            </a:r>
            <a:r>
              <a:rPr altLang="en-US" b="1" sz="3900" lang="en-US">
                <a:solidFill>
                  <a:srgbClr val="C00000"/>
                </a:solidFill>
              </a:rPr>
              <a:t> </a:t>
            </a:r>
            <a:r>
              <a:rPr altLang="en-US" b="1" sz="3900" lang="en-US">
                <a:solidFill>
                  <a:srgbClr val="C00000"/>
                </a:solidFill>
              </a:rPr>
              <a:t>I</a:t>
            </a:r>
            <a:r>
              <a:rPr altLang="en-US" b="1" sz="3900" lang="en-US">
                <a:solidFill>
                  <a:srgbClr val="C00000"/>
                </a:solidFill>
              </a:rPr>
              <a:t>C</a:t>
            </a:r>
            <a:r>
              <a:rPr altLang="en-US" b="1" sz="3900" lang="en-US">
                <a:solidFill>
                  <a:srgbClr val="C00000"/>
                </a:solidFill>
              </a:rPr>
              <a:t>U</a:t>
            </a:r>
            <a:endParaRPr b="1" sz="3900" lang="fa-IR">
              <a:solidFill>
                <a:srgbClr val="C00000"/>
              </a:solidFill>
            </a:endParaRPr>
          </a:p>
          <a:p>
            <a:pPr algn="ctr"/>
            <a:endParaRPr b="1" sz="3900" lang="fa-IR">
              <a:solidFill>
                <a:srgbClr val="C00000"/>
              </a:solidFill>
            </a:endParaRPr>
          </a:p>
          <a:p>
            <a:pPr algn="ctr"/>
            <a:r>
              <a:rPr altLang="en-US" b="1" sz="3900" lang="fa-IR">
                <a:solidFill>
                  <a:srgbClr val="C00000"/>
                </a:solidFill>
              </a:rPr>
              <a:t>ش</a:t>
            </a:r>
            <a:r>
              <a:rPr altLang="en-US" b="1" sz="3900" lang="fa-IR">
                <a:solidFill>
                  <a:srgbClr val="C00000"/>
                </a:solidFill>
              </a:rPr>
              <a:t>ه</a:t>
            </a:r>
            <a:r>
              <a:rPr altLang="en-US" b="1" sz="3900" lang="fa-IR">
                <a:solidFill>
                  <a:srgbClr val="C00000"/>
                </a:solidFill>
              </a:rPr>
              <a:t>ر</a:t>
            </a:r>
            <a:r>
              <a:rPr altLang="en-US" b="1" sz="3900" lang="fa-IR">
                <a:solidFill>
                  <a:srgbClr val="C00000"/>
                </a:solidFill>
              </a:rPr>
              <a:t>ی</a:t>
            </a:r>
            <a:r>
              <a:rPr altLang="en-US" b="1" sz="3900" lang="fa-IR">
                <a:solidFill>
                  <a:srgbClr val="C00000"/>
                </a:solidFill>
              </a:rPr>
              <a:t>و</a:t>
            </a:r>
            <a:r>
              <a:rPr altLang="en-US" b="1" sz="3900" lang="fa-IR">
                <a:solidFill>
                  <a:srgbClr val="C00000"/>
                </a:solidFill>
              </a:rPr>
              <a:t>ر</a:t>
            </a:r>
            <a:r>
              <a:rPr altLang="en-US" b="1" sz="3900" lang="fa-IR">
                <a:solidFill>
                  <a:srgbClr val="C00000"/>
                </a:solidFill>
              </a:rPr>
              <a:t>م</a:t>
            </a:r>
            <a:r>
              <a:rPr altLang="en-US" b="1" sz="3900" lang="fa-IR">
                <a:solidFill>
                  <a:srgbClr val="C00000"/>
                </a:solidFill>
              </a:rPr>
              <a:t>ا</a:t>
            </a:r>
            <a:r>
              <a:rPr altLang="en-US" b="1" sz="3900" lang="fa-IR">
                <a:solidFill>
                  <a:srgbClr val="C00000"/>
                </a:solidFill>
              </a:rPr>
              <a:t>ه</a:t>
            </a:r>
            <a:r>
              <a:rPr altLang="en-US" b="1" sz="3900" lang="en-US">
                <a:solidFill>
                  <a:srgbClr val="C00000"/>
                </a:solidFill>
              </a:rPr>
              <a:t> </a:t>
            </a:r>
            <a:r>
              <a:rPr altLang="en-US" b="1" sz="3900" lang="fa-IR">
                <a:solidFill>
                  <a:srgbClr val="C00000"/>
                </a:solidFill>
              </a:rPr>
              <a:t>۱</a:t>
            </a:r>
            <a:r>
              <a:rPr altLang="en-US" b="1" sz="3900" lang="fa-IR">
                <a:solidFill>
                  <a:srgbClr val="C00000"/>
                </a:solidFill>
              </a:rPr>
              <a:t>۴</a:t>
            </a:r>
            <a:r>
              <a:rPr altLang="en-US" b="1" sz="3900" lang="fa-IR">
                <a:solidFill>
                  <a:srgbClr val="C00000"/>
                </a:solidFill>
              </a:rPr>
              <a:t>۰</a:t>
            </a:r>
            <a:r>
              <a:rPr altLang="en-US" b="1" sz="3900" lang="fa-IR">
                <a:solidFill>
                  <a:srgbClr val="C00000"/>
                </a:solidFill>
              </a:rPr>
              <a:t>۴</a:t>
            </a:r>
            <a:r>
              <a:rPr altLang="en-US" b="1" sz="3900" lang="en-US">
                <a:solidFill>
                  <a:srgbClr val="C00000"/>
                </a:solidFill>
              </a:rPr>
              <a:t> </a:t>
            </a:r>
            <a:r>
              <a:rPr altLang="en-US" b="1" sz="3900" lang="en-US">
                <a:solidFill>
                  <a:srgbClr val="C00000"/>
                </a:solidFill>
              </a:rPr>
              <a:t> </a:t>
            </a:r>
            <a:endParaRPr b="1" sz="3900" lang="fa-IR">
              <a:solidFill>
                <a:srgbClr val="C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grpSp>
        <p:nvGrpSpPr>
          <p:cNvPr id="52" name="组合 6"/>
          <p:cNvGrpSpPr/>
          <p:nvPr/>
        </p:nvGrpSpPr>
        <p:grpSpPr>
          <a:xfrm>
            <a:off x="1923602" y="531783"/>
            <a:ext cx="8487495" cy="891541"/>
            <a:chOff x="7863942" y="1275202"/>
            <a:chExt cx="300522" cy="784018"/>
          </a:xfrm>
        </p:grpSpPr>
        <p:sp>
          <p:nvSpPr>
            <p:cNvPr id="1048632" name="矩形 8"/>
            <p:cNvSpPr/>
            <p:nvPr/>
          </p:nvSpPr>
          <p:spPr>
            <a:xfrm>
              <a:off x="7863942" y="1275202"/>
              <a:ext cx="298081" cy="784018"/>
            </a:xfrm>
            <a:prstGeom prst="rect"/>
          </p:spPr>
          <p:txBody>
            <a:bodyPr wrap="none">
              <a:spAutoFit/>
            </a:bodyPr>
            <a:p>
              <a:pPr algn="ctr"/>
              <a:r>
                <a:rPr altLang="en-US" b="1" dirty="0" sz="5400" lang="fa-IR" spc="300">
                  <a:solidFill>
                    <a:srgbClr val="330066"/>
                  </a:solidFill>
                  <a:latin typeface="Calibri" panose="020F0502020204030204" charset="0"/>
                  <a:ea typeface="Calibri" panose="020F0502020204030204" charset="0"/>
                  <a:cs typeface="Calibri" panose="020F0502020204030204" charset="0"/>
                </a:rPr>
                <a:t>ر</a:t>
              </a:r>
              <a:r>
                <a:rPr altLang="en-US" b="1" dirty="0" sz="5400" lang="fa-IR" spc="300">
                  <a:solidFill>
                    <a:srgbClr val="330066"/>
                  </a:solidFill>
                  <a:latin typeface="Calibri" panose="020F0502020204030204" charset="0"/>
                  <a:ea typeface="Calibri" panose="020F0502020204030204" charset="0"/>
                  <a:cs typeface="Calibri" panose="020F0502020204030204" charset="0"/>
                </a:rPr>
                <a:t>و</a:t>
              </a:r>
              <a:r>
                <a:rPr altLang="en-US" b="1" dirty="0" sz="5400" lang="fa-IR" spc="300">
                  <a:solidFill>
                    <a:srgbClr val="330066"/>
                  </a:solidFill>
                  <a:latin typeface="Calibri" panose="020F0502020204030204" charset="0"/>
                  <a:ea typeface="Calibri" panose="020F0502020204030204" charset="0"/>
                  <a:cs typeface="Calibri" panose="020F0502020204030204" charset="0"/>
                </a:rPr>
                <a:t>ز</a:t>
              </a:r>
              <a:r>
                <a:rPr altLang="en-US" b="1" dirty="0" sz="5400" lang="en-US" spc="300">
                  <a:solidFill>
                    <a:srgbClr val="330066"/>
                  </a:solidFill>
                  <a:latin typeface="Calibri" panose="020F0502020204030204" charset="0"/>
                  <a:ea typeface="Calibri" panose="020F0502020204030204" charset="0"/>
                  <a:cs typeface="Calibri" panose="020F0502020204030204" charset="0"/>
                </a:rPr>
                <a:t> </a:t>
              </a:r>
              <a:r>
                <a:rPr altLang="en-US" b="1" dirty="0" sz="5400" lang="fa-IR" spc="300">
                  <a:solidFill>
                    <a:srgbClr val="330066"/>
                  </a:solidFill>
                  <a:latin typeface="Calibri" panose="020F0502020204030204" charset="0"/>
                  <a:ea typeface="Calibri" panose="020F0502020204030204" charset="0"/>
                  <a:cs typeface="Calibri" panose="020F0502020204030204" charset="0"/>
                </a:rPr>
                <a:t>ج</a:t>
              </a:r>
              <a:r>
                <a:rPr altLang="en-US" b="1" dirty="0" sz="5400" lang="fa-IR" spc="300">
                  <a:solidFill>
                    <a:srgbClr val="330066"/>
                  </a:solidFill>
                  <a:latin typeface="Calibri" panose="020F0502020204030204" charset="0"/>
                  <a:ea typeface="Calibri" panose="020F0502020204030204" charset="0"/>
                  <a:cs typeface="Calibri" panose="020F0502020204030204" charset="0"/>
                </a:rPr>
                <a:t>ه</a:t>
              </a:r>
              <a:r>
                <a:rPr altLang="en-US" b="1" dirty="0" sz="5400" lang="fa-IR" spc="300">
                  <a:solidFill>
                    <a:srgbClr val="330066"/>
                  </a:solidFill>
                  <a:latin typeface="Calibri" panose="020F0502020204030204" charset="0"/>
                  <a:ea typeface="Calibri" panose="020F0502020204030204" charset="0"/>
                  <a:cs typeface="Calibri" panose="020F0502020204030204" charset="0"/>
                </a:rPr>
                <a:t>ا</a:t>
              </a:r>
              <a:r>
                <a:rPr altLang="en-US" b="1" dirty="0" sz="5400" lang="fa-IR" spc="300">
                  <a:solidFill>
                    <a:srgbClr val="330066"/>
                  </a:solidFill>
                  <a:latin typeface="Calibri" panose="020F0502020204030204" charset="0"/>
                  <a:ea typeface="Calibri" panose="020F0502020204030204" charset="0"/>
                  <a:cs typeface="Calibri" panose="020F0502020204030204" charset="0"/>
                </a:rPr>
                <a:t>ن</a:t>
              </a:r>
              <a:r>
                <a:rPr altLang="en-US" b="1" dirty="0" sz="5400" lang="fa-IR" spc="300">
                  <a:solidFill>
                    <a:srgbClr val="330066"/>
                  </a:solidFill>
                  <a:latin typeface="Calibri" panose="020F0502020204030204" charset="0"/>
                  <a:ea typeface="Calibri" panose="020F0502020204030204" charset="0"/>
                  <a:cs typeface="Calibri" panose="020F0502020204030204" charset="0"/>
                </a:rPr>
                <a:t>ی</a:t>
              </a:r>
              <a:r>
                <a:rPr altLang="en-US" b="1" dirty="0" sz="5400" lang="en-US" spc="300">
                  <a:solidFill>
                    <a:srgbClr val="330066"/>
                  </a:solidFill>
                  <a:latin typeface="Calibri" panose="020F0502020204030204" charset="0"/>
                  <a:ea typeface="Calibri" panose="020F0502020204030204" charset="0"/>
                  <a:cs typeface="Calibri" panose="020F0502020204030204" charset="0"/>
                </a:rPr>
                <a:t> </a:t>
              </a:r>
              <a:r>
                <a:rPr altLang="en-US" b="1" dirty="0" sz="5400" lang="fa-IR" spc="300">
                  <a:solidFill>
                    <a:srgbClr val="330066"/>
                  </a:solidFill>
                  <a:latin typeface="Calibri" panose="020F0502020204030204" charset="0"/>
                  <a:ea typeface="Calibri" panose="020F0502020204030204" charset="0"/>
                  <a:cs typeface="Calibri" panose="020F0502020204030204" charset="0"/>
                </a:rPr>
                <a:t>خ</a:t>
              </a:r>
              <a:r>
                <a:rPr altLang="en-US" b="1" dirty="0" sz="5400" lang="fa-IR" spc="300">
                  <a:solidFill>
                    <a:srgbClr val="330066"/>
                  </a:solidFill>
                  <a:latin typeface="Calibri" panose="020F0502020204030204" charset="0"/>
                  <a:ea typeface="Calibri" panose="020F0502020204030204" charset="0"/>
                  <a:cs typeface="Calibri" panose="020F0502020204030204" charset="0"/>
                </a:rPr>
                <a:t>و</a:t>
              </a:r>
              <a:r>
                <a:rPr altLang="en-US" b="1" dirty="0" sz="5400" lang="fa-IR" spc="300">
                  <a:solidFill>
                    <a:srgbClr val="330066"/>
                  </a:solidFill>
                  <a:latin typeface="Calibri" panose="020F0502020204030204" charset="0"/>
                  <a:ea typeface="Calibri" panose="020F0502020204030204" charset="0"/>
                  <a:cs typeface="Calibri" panose="020F0502020204030204" charset="0"/>
                </a:rPr>
                <a:t>ر</a:t>
              </a:r>
              <a:r>
                <a:rPr altLang="en-US" b="1" dirty="0" sz="5400" lang="fa-IR" spc="300">
                  <a:solidFill>
                    <a:srgbClr val="330066"/>
                  </a:solidFill>
                  <a:latin typeface="Calibri" panose="020F0502020204030204" charset="0"/>
                  <a:ea typeface="Calibri" panose="020F0502020204030204" charset="0"/>
                  <a:cs typeface="Calibri" panose="020F0502020204030204" charset="0"/>
                </a:rPr>
                <a:t>د</a:t>
              </a:r>
              <a:r>
                <a:rPr altLang="en-US" b="1" dirty="0" sz="5400" lang="fa-IR" spc="300">
                  <a:solidFill>
                    <a:srgbClr val="330066"/>
                  </a:solidFill>
                  <a:latin typeface="Calibri" panose="020F0502020204030204" charset="0"/>
                  <a:ea typeface="Calibri" panose="020F0502020204030204" charset="0"/>
                  <a:cs typeface="Calibri" panose="020F0502020204030204" charset="0"/>
                </a:rPr>
                <a:t>ن</a:t>
              </a:r>
              <a:r>
                <a:rPr altLang="en-US" b="1" dirty="0" sz="5400" lang="en-US" spc="300">
                  <a:solidFill>
                    <a:srgbClr val="330066"/>
                  </a:solidFill>
                  <a:latin typeface="Calibri" panose="020F0502020204030204" charset="0"/>
                  <a:ea typeface="Calibri" panose="020F0502020204030204" charset="0"/>
                  <a:cs typeface="Calibri" panose="020F0502020204030204" charset="0"/>
                </a:rPr>
                <a:t> </a:t>
              </a:r>
              <a:r>
                <a:rPr altLang="en-US" b="1" dirty="0" sz="5400" lang="fa-IR" spc="300">
                  <a:solidFill>
                    <a:srgbClr val="330066"/>
                  </a:solidFill>
                  <a:latin typeface="Calibri" panose="020F0502020204030204" charset="0"/>
                  <a:ea typeface="Calibri" panose="020F0502020204030204" charset="0"/>
                  <a:cs typeface="Calibri" panose="020F0502020204030204" charset="0"/>
                </a:rPr>
                <a:t>ی</a:t>
              </a:r>
              <a:r>
                <a:rPr altLang="en-US" b="1" dirty="0" sz="5400" lang="fa-IR" spc="300">
                  <a:solidFill>
                    <a:srgbClr val="330066"/>
                  </a:solidFill>
                  <a:latin typeface="Calibri" panose="020F0502020204030204" charset="0"/>
                  <a:ea typeface="Calibri" panose="020F0502020204030204" charset="0"/>
                  <a:cs typeface="Calibri" panose="020F0502020204030204" charset="0"/>
                </a:rPr>
                <a:t>ک</a:t>
              </a:r>
              <a:r>
                <a:rPr altLang="en-US" b="1" dirty="0" sz="5400" lang="en-US" spc="300">
                  <a:solidFill>
                    <a:srgbClr val="330066"/>
                  </a:solidFill>
                  <a:latin typeface="Calibri" panose="020F0502020204030204" charset="0"/>
                  <a:ea typeface="Calibri" panose="020F0502020204030204" charset="0"/>
                  <a:cs typeface="Calibri" panose="020F0502020204030204" charset="0"/>
                </a:rPr>
                <a:t> </a:t>
              </a:r>
              <a:r>
                <a:rPr altLang="en-US" b="1" dirty="0" sz="5400" lang="fa-IR" spc="300">
                  <a:solidFill>
                    <a:srgbClr val="330066"/>
                  </a:solidFill>
                  <a:latin typeface="Calibri" panose="020F0502020204030204" charset="0"/>
                  <a:ea typeface="Calibri" panose="020F0502020204030204" charset="0"/>
                  <a:cs typeface="Calibri" panose="020F0502020204030204" charset="0"/>
                </a:rPr>
                <a:t>ع</a:t>
              </a:r>
              <a:r>
                <a:rPr altLang="en-US" b="1" dirty="0" sz="5400" lang="fa-IR" spc="300">
                  <a:solidFill>
                    <a:srgbClr val="330066"/>
                  </a:solidFill>
                  <a:latin typeface="Calibri" panose="020F0502020204030204" charset="0"/>
                  <a:ea typeface="Calibri" panose="020F0502020204030204" charset="0"/>
                  <a:cs typeface="Calibri" panose="020F0502020204030204" charset="0"/>
                </a:rPr>
                <a:t>د</a:t>
              </a:r>
              <a:r>
                <a:rPr altLang="en-US" b="1" dirty="0" sz="5400" lang="fa-IR" spc="300">
                  <a:solidFill>
                    <a:srgbClr val="330066"/>
                  </a:solidFill>
                  <a:latin typeface="Calibri" panose="020F0502020204030204" charset="0"/>
                  <a:ea typeface="Calibri" panose="020F0502020204030204" charset="0"/>
                  <a:cs typeface="Calibri" panose="020F0502020204030204" charset="0"/>
                </a:rPr>
                <a:t>د</a:t>
              </a:r>
              <a:r>
                <a:rPr altLang="en-US" b="1" dirty="0" sz="5400" lang="en-US" spc="300">
                  <a:solidFill>
                    <a:srgbClr val="330066"/>
                  </a:solidFill>
                  <a:latin typeface="Calibri" panose="020F0502020204030204" charset="0"/>
                  <a:ea typeface="Calibri" panose="020F0502020204030204" charset="0"/>
                  <a:cs typeface="Calibri" panose="020F0502020204030204" charset="0"/>
                </a:rPr>
                <a:t> </a:t>
              </a:r>
              <a:r>
                <a:rPr altLang="en-US" b="1" dirty="0" sz="5400" lang="fa-IR" spc="300">
                  <a:solidFill>
                    <a:srgbClr val="330066"/>
                  </a:solidFill>
                  <a:latin typeface="Calibri" panose="020F0502020204030204" charset="0"/>
                  <a:ea typeface="Calibri" panose="020F0502020204030204" charset="0"/>
                  <a:cs typeface="Calibri" panose="020F0502020204030204" charset="0"/>
                </a:rPr>
                <a:t>س</a:t>
              </a:r>
              <a:r>
                <a:rPr altLang="en-US" b="1" dirty="0" sz="5400" lang="fa-IR" spc="300">
                  <a:solidFill>
                    <a:srgbClr val="330066"/>
                  </a:solidFill>
                  <a:latin typeface="Calibri" panose="020F0502020204030204" charset="0"/>
                  <a:ea typeface="Calibri" panose="020F0502020204030204" charset="0"/>
                  <a:cs typeface="Calibri" panose="020F0502020204030204" charset="0"/>
                </a:rPr>
                <a:t>ی</a:t>
              </a:r>
              <a:r>
                <a:rPr altLang="en-US" b="1" dirty="0" sz="5400" lang="fa-IR" spc="300">
                  <a:solidFill>
                    <a:srgbClr val="330066"/>
                  </a:solidFill>
                  <a:latin typeface="Calibri" panose="020F0502020204030204" charset="0"/>
                  <a:ea typeface="Calibri" panose="020F0502020204030204" charset="0"/>
                  <a:cs typeface="Calibri" panose="020F0502020204030204" charset="0"/>
                </a:rPr>
                <a:t>ب</a:t>
              </a:r>
              <a:r>
                <a:rPr altLang="en-US" b="1" dirty="0" sz="5400" lang="en-US" spc="300">
                  <a:solidFill>
                    <a:schemeClr val="tx1">
                      <a:lumMod val="85000"/>
                      <a:lumOff val="15000"/>
                    </a:schemeClr>
                  </a:solidFill>
                  <a:latin typeface="Calibri" panose="020F0502020204030204" charset="0"/>
                  <a:ea typeface="Calibri" panose="020F0502020204030204" charset="0"/>
                  <a:cs typeface="Calibri" panose="020F0502020204030204" charset="0"/>
                </a:rPr>
                <a:t> </a:t>
              </a:r>
              <a:endParaRPr altLang="en-US" b="1" dirty="0" sz="5400" lang="zh-CN" spc="300">
                <a:solidFill>
                  <a:schemeClr val="tx1">
                    <a:lumMod val="85000"/>
                    <a:lumOff val="15000"/>
                  </a:schemeClr>
                </a:solidFill>
                <a:latin typeface="Calibri" panose="020F0502020204030204" charset="0"/>
                <a:ea typeface="Calibri" panose="020F0502020204030204" charset="0"/>
                <a:cs typeface="Calibri" panose="020F0502020204030204" charset="0"/>
              </a:endParaRPr>
            </a:p>
          </p:txBody>
        </p:sp>
        <p:sp>
          <p:nvSpPr>
            <p:cNvPr id="1048633" name="矩形 9"/>
            <p:cNvSpPr/>
            <p:nvPr/>
          </p:nvSpPr>
          <p:spPr>
            <a:xfrm>
              <a:off x="7879984" y="1651638"/>
              <a:ext cx="284480" cy="269240"/>
            </a:xfrm>
            <a:prstGeom prst="rect"/>
          </p:spPr>
          <p:txBody>
            <a:bodyPr wrap="none">
              <a:spAutoFit/>
            </a:bodyPr>
            <a:p>
              <a:endParaRPr altLang="en-US" dirty="0" sz="1200" lang="zh-CN">
                <a:solidFill>
                  <a:schemeClr val="bg1">
                    <a:lumMod val="65000"/>
                  </a:schemeClr>
                </a:solidFill>
                <a:latin typeface="Calibri" panose="020F0502020204030204" charset="0"/>
                <a:ea typeface="Calibri" panose="020F0502020204030204" charset="0"/>
                <a:cs typeface="Arial" panose="020B0604020202020204" pitchFamily="34" charset="0"/>
              </a:endParaRPr>
            </a:p>
          </p:txBody>
        </p:sp>
      </p:grpSp>
      <p:sp>
        <p:nvSpPr>
          <p:cNvPr id="1048634" name="椭圆 13"/>
          <p:cNvSpPr/>
          <p:nvPr/>
        </p:nvSpPr>
        <p:spPr>
          <a:xfrm>
            <a:off x="254000" y="503304"/>
            <a:ext cx="690880" cy="690880"/>
          </a:xfrm>
          <a:prstGeom prst="ellipse"/>
          <a:solidFill>
            <a:srgbClr val="3B62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zh-CN" b="1" dirty="0" sz="1400" lang="en-US">
              <a:solidFill>
                <a:schemeClr val="bg1"/>
              </a:solidFill>
              <a:latin typeface="Calibri" panose="020F0502020204030204" charset="0"/>
              <a:ea typeface="Calibri" panose="020F0502020204030204" charset="0"/>
              <a:cs typeface="Arial" panose="020B0604020202020204" pitchFamily="34" charset="0"/>
            </a:endParaRPr>
          </a:p>
        </p:txBody>
      </p:sp>
      <p:sp>
        <p:nvSpPr>
          <p:cNvPr id="1048635" name="矩形 1"/>
          <p:cNvSpPr/>
          <p:nvPr/>
        </p:nvSpPr>
        <p:spPr>
          <a:xfrm>
            <a:off x="5979436" y="1685247"/>
            <a:ext cx="4871286" cy="4105794"/>
          </a:xfrm>
          <a:prstGeom prst="rect"/>
          <a:solidFill>
            <a:srgbClr val="3B62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r">
              <a:lnSpc>
                <a:spcPct val="150000"/>
              </a:lnSpc>
            </a:pPr>
            <a:r>
              <a:rPr altLang="en-US" b="1" sz="2000" lang="fa-IR">
                <a:latin typeface="Calibri" panose="020F0502020204030204" charset="0"/>
                <a:ea typeface="Calibri" panose="020F0502020204030204" charset="0"/>
                <a:cs typeface="Calibri" panose="020F0502020204030204" charset="0"/>
              </a:rPr>
              <a:t>هر ساله در تاریخ </a:t>
            </a:r>
            <a:r>
              <a:rPr altLang="en-US" b="1" sz="2000" lang="fa-IR">
                <a:latin typeface="Calibri" panose="020F0502020204030204" charset="0"/>
                <a:ea typeface="Calibri" panose="020F0502020204030204" charset="0"/>
                <a:cs typeface="Calibri" panose="020F0502020204030204" charset="0"/>
              </a:rPr>
              <a:t>۲</a:t>
            </a:r>
            <a:r>
              <a:rPr altLang="en-US" b="1" sz="2000" lang="fa-IR">
                <a:latin typeface="Calibri" panose="020F0502020204030204" charset="0"/>
                <a:ea typeface="Calibri" panose="020F0502020204030204" charset="0"/>
                <a:cs typeface="Calibri" panose="020F0502020204030204" charset="0"/>
              </a:rPr>
              <a:t>۰</a:t>
            </a:r>
            <a:r>
              <a:rPr altLang="en-US" b="1" sz="2000" lang="en-US">
                <a:latin typeface="Calibri" panose="020F0502020204030204" charset="0"/>
                <a:ea typeface="Calibri" panose="020F0502020204030204" charset="0"/>
                <a:cs typeface="Calibri" panose="020F0502020204030204" charset="0"/>
              </a:rPr>
              <a:t> </a:t>
            </a:r>
            <a:r>
              <a:rPr altLang="en-US" b="1" sz="2000" lang="fa-IR">
                <a:latin typeface="Calibri" panose="020F0502020204030204" charset="0"/>
                <a:ea typeface="Calibri" panose="020F0502020204030204" charset="0"/>
                <a:cs typeface="Calibri" panose="020F0502020204030204" charset="0"/>
              </a:rPr>
              <a:t>س</a:t>
            </a:r>
            <a:r>
              <a:rPr altLang="en-US" b="1" sz="2000" lang="fa-IR">
                <a:latin typeface="Calibri" panose="020F0502020204030204" charset="0"/>
                <a:ea typeface="Calibri" panose="020F0502020204030204" charset="0"/>
                <a:cs typeface="Calibri" panose="020F0502020204030204" charset="0"/>
              </a:rPr>
              <a:t>پ</a:t>
            </a:r>
            <a:r>
              <a:rPr altLang="en-US" b="1" sz="2000" lang="fa-IR">
                <a:latin typeface="Calibri" panose="020F0502020204030204" charset="0"/>
                <a:ea typeface="Calibri" panose="020F0502020204030204" charset="0"/>
                <a:cs typeface="Calibri" panose="020F0502020204030204" charset="0"/>
              </a:rPr>
              <a:t>ت</a:t>
            </a:r>
            <a:r>
              <a:rPr altLang="en-US" b="1" sz="2000" lang="fa-IR">
                <a:latin typeface="Calibri" panose="020F0502020204030204" charset="0"/>
                <a:ea typeface="Calibri" panose="020F0502020204030204" charset="0"/>
                <a:cs typeface="Calibri" panose="020F0502020204030204" charset="0"/>
              </a:rPr>
              <a:t>ا</a:t>
            </a:r>
            <a:r>
              <a:rPr altLang="en-US" b="1" sz="2000" lang="fa-IR">
                <a:latin typeface="Calibri" panose="020F0502020204030204" charset="0"/>
                <a:ea typeface="Calibri" panose="020F0502020204030204" charset="0"/>
                <a:cs typeface="Calibri" panose="020F0502020204030204" charset="0"/>
              </a:rPr>
              <a:t>م</a:t>
            </a:r>
            <a:r>
              <a:rPr altLang="en-US" b="1" sz="2000" lang="fa-IR">
                <a:latin typeface="Calibri" panose="020F0502020204030204" charset="0"/>
                <a:ea typeface="Calibri" panose="020F0502020204030204" charset="0"/>
                <a:cs typeface="Calibri" panose="020F0502020204030204" charset="0"/>
              </a:rPr>
              <a:t>ب</a:t>
            </a:r>
            <a:r>
              <a:rPr altLang="en-US" b="1" sz="2000" lang="fa-IR">
                <a:latin typeface="Calibri" panose="020F0502020204030204" charset="0"/>
                <a:ea typeface="Calibri" panose="020F0502020204030204" charset="0"/>
                <a:cs typeface="Calibri" panose="020F0502020204030204" charset="0"/>
              </a:rPr>
              <a:t>ر</a:t>
            </a:r>
            <a:r>
              <a:rPr altLang="en-US" b="1" sz="2000" lang="fa-IR">
                <a:latin typeface="Calibri" panose="020F0502020204030204" charset="0"/>
                <a:ea typeface="Calibri" panose="020F0502020204030204" charset="0"/>
                <a:cs typeface="Calibri" panose="020F0502020204030204" charset="0"/>
              </a:rPr>
              <a:t> از روز جهانی سیب یاد میشود. این میوه خوشمزه و مغذی نه تنها در سفره‌های ما جایگاه ویژه‌ای دارد، بلکه نماد سلامتی و زندگی سالم نیز به شمار می‌آید. سیب، با طعم‌های متنوع و خواص بی‌نظیرش، از دیرباز در فرهنگ‌ها و سنت‌های مختلف مورد توجه قرار گرفته است.</a:t>
            </a:r>
            <a:endParaRPr altLang="en-US" b="1" sz="2000" lang="zh-CN">
              <a:latin typeface="Calibri" panose="020F0502020204030204" charset="0"/>
              <a:ea typeface="Calibri" panose="020F0502020204030204" charset="0"/>
              <a:cs typeface="Calibri" panose="020F0502020204030204" charset="0"/>
            </a:endParaRPr>
          </a:p>
        </p:txBody>
      </p:sp>
      <p:sp>
        <p:nvSpPr>
          <p:cNvPr id="1048636" name="矩形 3"/>
          <p:cNvSpPr/>
          <p:nvPr/>
        </p:nvSpPr>
        <p:spPr>
          <a:xfrm>
            <a:off x="6587870" y="2400692"/>
            <a:ext cx="322580" cy="396241"/>
          </a:xfrm>
          <a:prstGeom prst="rect"/>
        </p:spPr>
        <p:txBody>
          <a:bodyPr wrap="none">
            <a:spAutoFit/>
          </a:bodyPr>
          <a:p>
            <a:endParaRPr altLang="en-US" b="1" dirty="0" sz="2000" lang="zh-CN">
              <a:solidFill>
                <a:schemeClr val="bg1"/>
              </a:solidFill>
              <a:latin typeface="Calibri" panose="020F0502020204030204" charset="0"/>
              <a:ea typeface="Calibri" panose="020F0502020204030204" charset="0"/>
              <a:cs typeface="Calibri" panose="020F0502020204030204" charset="0"/>
            </a:endParaRPr>
          </a:p>
        </p:txBody>
      </p:sp>
      <p:cxnSp>
        <p:nvCxnSpPr>
          <p:cNvPr id="3145728" name="直接连接符 10"/>
          <p:cNvCxnSpPr>
            <a:cxnSpLocks/>
          </p:cNvCxnSpPr>
          <p:nvPr/>
        </p:nvCxnSpPr>
        <p:spPr>
          <a:xfrm>
            <a:off x="6697108" y="2988080"/>
            <a:ext cx="2316600" cy="0"/>
          </a:xfrm>
          <a:prstGeom prst="line"/>
          <a:ln>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53" name="组合 2"/>
          <p:cNvGrpSpPr/>
          <p:nvPr/>
        </p:nvGrpSpPr>
        <p:grpSpPr>
          <a:xfrm>
            <a:off x="6587870" y="4140895"/>
            <a:ext cx="6026159" cy="1467600"/>
            <a:chOff x="1525846" y="4713187"/>
            <a:chExt cx="2040313" cy="1467600"/>
          </a:xfrm>
        </p:grpSpPr>
        <p:sp>
          <p:nvSpPr>
            <p:cNvPr id="1048637" name="矩形 16"/>
            <p:cNvSpPr/>
            <p:nvPr/>
          </p:nvSpPr>
          <p:spPr>
            <a:xfrm>
              <a:off x="1525846" y="4713187"/>
              <a:ext cx="2040313" cy="307340"/>
            </a:xfrm>
            <a:prstGeom prst="rect"/>
          </p:spPr>
          <p:txBody>
            <a:bodyPr wrap="square">
              <a:spAutoFit/>
            </a:bodyPr>
            <a:p>
              <a:pPr algn="just">
                <a:lnSpc>
                  <a:spcPct val="130000"/>
                </a:lnSpc>
              </a:pPr>
              <a:r>
                <a:rPr altLang="en-US" dirty="0" sz="1100" lang="zh-CN" spc="100">
                  <a:solidFill>
                    <a:schemeClr val="bg1">
                      <a:lumMod val="95000"/>
                    </a:schemeClr>
                  </a:solidFill>
                  <a:latin typeface="Calibri" panose="020F0502020204030204" charset="0"/>
                  <a:ea typeface="Calibri" panose="020F0502020204030204" charset="0"/>
                  <a:cs typeface="Calibri" panose="020F0502020204030204" charset="0"/>
                </a:rPr>
                <a:t> </a:t>
              </a:r>
              <a:endParaRPr altLang="en-US" dirty="0" sz="1100" lang="zh-CN">
                <a:solidFill>
                  <a:schemeClr val="bg1">
                    <a:lumMod val="95000"/>
                  </a:schemeClr>
                </a:solidFill>
                <a:latin typeface="幼圆" panose="02010509060101010101" pitchFamily="49" charset="-122"/>
                <a:ea typeface="幼圆" panose="02010509060101010101" pitchFamily="49" charset="-122"/>
                <a:cs typeface="Calibri" panose="020F0502020204030204" charset="0"/>
              </a:endParaRPr>
            </a:p>
          </p:txBody>
        </p:sp>
        <p:sp>
          <p:nvSpPr>
            <p:cNvPr id="1048638" name="矩形 4"/>
            <p:cNvSpPr/>
            <p:nvPr/>
          </p:nvSpPr>
          <p:spPr>
            <a:xfrm>
              <a:off x="1525846" y="5181557"/>
              <a:ext cx="2040313" cy="311150"/>
            </a:xfrm>
            <a:prstGeom prst="rect"/>
          </p:spPr>
          <p:txBody>
            <a:bodyPr wrap="square">
              <a:spAutoFit/>
            </a:bodyPr>
            <a:p>
              <a:pPr algn="just">
                <a:lnSpc>
                  <a:spcPct val="130000"/>
                </a:lnSpc>
              </a:pPr>
              <a:endParaRPr altLang="en-US" dirty="0" sz="1100" lang="zh-CN">
                <a:solidFill>
                  <a:schemeClr val="bg1">
                    <a:lumMod val="95000"/>
                  </a:schemeClr>
                </a:solidFill>
                <a:latin typeface="幼圆" panose="02010509060101010101" pitchFamily="49" charset="-122"/>
                <a:ea typeface="幼圆" panose="02010509060101010101" pitchFamily="49" charset="-122"/>
                <a:cs typeface="Calibri" panose="020F0502020204030204" charset="0"/>
              </a:endParaRPr>
            </a:p>
          </p:txBody>
        </p:sp>
        <p:sp>
          <p:nvSpPr>
            <p:cNvPr id="1048639" name="矩形 5"/>
            <p:cNvSpPr/>
            <p:nvPr/>
          </p:nvSpPr>
          <p:spPr>
            <a:xfrm>
              <a:off x="1525846" y="5649927"/>
              <a:ext cx="2040313" cy="530860"/>
            </a:xfrm>
            <a:prstGeom prst="rect"/>
          </p:spPr>
          <p:txBody>
            <a:bodyPr wrap="square">
              <a:spAutoFit/>
            </a:bodyPr>
            <a:p>
              <a:pPr algn="just">
                <a:lnSpc>
                  <a:spcPct val="130000"/>
                </a:lnSpc>
              </a:pPr>
              <a:endParaRPr altLang="en-US" dirty="0" sz="1100" lang="zh-CN">
                <a:solidFill>
                  <a:schemeClr val="bg1">
                    <a:lumMod val="95000"/>
                  </a:schemeClr>
                </a:solidFill>
                <a:latin typeface="幼圆" panose="02010509060101010101" pitchFamily="49" charset="-122"/>
                <a:ea typeface="幼圆" panose="02010509060101010101" pitchFamily="49" charset="-122"/>
                <a:cs typeface="Calibri" panose="020F0502020204030204" charset="0"/>
              </a:endParaRPr>
            </a:p>
          </p:txBody>
        </p:sp>
        <p:sp>
          <p:nvSpPr>
            <p:cNvPr id="1048640" name="矩形 7"/>
            <p:cNvSpPr/>
            <p:nvPr/>
          </p:nvSpPr>
          <p:spPr>
            <a:xfrm>
              <a:off x="1525846" y="5335342"/>
              <a:ext cx="2040313" cy="530860"/>
            </a:xfrm>
            <a:prstGeom prst="rect"/>
          </p:spPr>
          <p:txBody>
            <a:bodyPr wrap="square">
              <a:spAutoFit/>
            </a:bodyPr>
            <a:p>
              <a:pPr algn="just">
                <a:lnSpc>
                  <a:spcPct val="130000"/>
                </a:lnSpc>
              </a:pPr>
              <a:r>
                <a:rPr altLang="en-US" dirty="0" sz="1100" lang="zh-CN" spc="100">
                  <a:solidFill>
                    <a:schemeClr val="bg1">
                      <a:lumMod val="95000"/>
                    </a:schemeClr>
                  </a:solidFill>
                  <a:latin typeface="Calibri" panose="020F0502020204030204" charset="0"/>
                  <a:ea typeface="Calibri" panose="020F0502020204030204" charset="0"/>
                  <a:cs typeface="Calibri" panose="020F0502020204030204" charset="0"/>
                </a:rPr>
                <a:t> 
</a:t>
              </a:r>
              <a:endParaRPr altLang="en-US" dirty="0" sz="1100" lang="zh-CN">
                <a:solidFill>
                  <a:schemeClr val="bg1">
                    <a:lumMod val="95000"/>
                  </a:schemeClr>
                </a:solidFill>
                <a:latin typeface="幼圆" panose="02010509060101010101" pitchFamily="49" charset="-122"/>
                <a:ea typeface="幼圆" panose="02010509060101010101" pitchFamily="49" charset="-122"/>
                <a:cs typeface="Calibri" panose="020F0502020204030204" charset="0"/>
              </a:endParaRPr>
            </a:p>
          </p:txBody>
        </p:sp>
      </p:grpSp>
      <p:pic>
        <p:nvPicPr>
          <p:cNvPr id="2097153" name="图片 11" descr="C:\Users\Administrator\Desktop\未标题-1.jpg未标题-1"/>
          <p:cNvPicPr>
            <a:picLocks noChangeAspect="1"/>
          </p:cNvPicPr>
          <p:nvPr/>
        </p:nvPicPr>
        <p:blipFill>
          <a:blip xmlns:r="http://schemas.openxmlformats.org/officeDocument/2006/relationships" r:embed="rId1"/>
          <a:srcRect t="14872" b="14872"/>
          <a:stretch>
            <a:fillRect/>
          </a:stretch>
        </p:blipFill>
        <p:spPr>
          <a:xfrm>
            <a:off x="1427655" y="1685247"/>
            <a:ext cx="4321499" cy="2053608"/>
          </a:xfrm>
          <a:prstGeom prst="rect"/>
        </p:spPr>
      </p:pic>
      <p:pic>
        <p:nvPicPr>
          <p:cNvPr id="2097154" name="图片 12" descr="C:\Users\Administrator\Desktop\gv0trua8m2.jpggv0trua8m2"/>
          <p:cNvPicPr>
            <a:picLocks noChangeAspect="1"/>
          </p:cNvPicPr>
          <p:nvPr/>
        </p:nvPicPr>
        <p:blipFill>
          <a:blip xmlns:r="http://schemas.openxmlformats.org/officeDocument/2006/relationships" r:embed="rId2"/>
          <a:srcRect t="21883" b="21883"/>
          <a:stretch>
            <a:fillRect/>
          </a:stretch>
        </p:blipFill>
        <p:spPr>
          <a:xfrm>
            <a:off x="1453491" y="3958349"/>
            <a:ext cx="4295664" cy="1832692"/>
          </a:xfrm>
          <a:prstGeom prst="rect"/>
        </p:spPr>
      </p:pic>
    </p:spTree>
  </p:cSld>
  <p:clrMapOvr>
    <a:masterClrMapping/>
  </p:clrMapOvr>
  <p:transition spd="slow" advClick="0" advTm="3000">
    <p:push dir="u"/>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id="5" nodeType="afterEffect" presetClass="entr" presetID="10" presetSubtype="0">
                                  <p:stCondLst>
                                    <p:cond delay="0"/>
                                  </p:stCondLst>
                                  <p:childTnLst>
                                    <p:set>
                                      <p:cBhvr>
                                        <p:cTn dur="1" fill="hold" id="6">
                                          <p:stCondLst>
                                            <p:cond delay="0"/>
                                          </p:stCondLst>
                                        </p:cTn>
                                        <p:tgtEl>
                                          <p:spTgt spid="52"/>
                                        </p:tgtEl>
                                        <p:attrNameLst>
                                          <p:attrName>style.visibility</p:attrName>
                                        </p:attrNameLst>
                                      </p:cBhvr>
                                      <p:to>
                                        <p:strVal val="visible"/>
                                      </p:to>
                                    </p:set>
                                    <p:animEffect transition="in" filter="fade">
                                      <p:cBhvr>
                                        <p:cTn dur="500" id="7"/>
                                        <p:tgtEl>
                                          <p:spTgt spid="52"/>
                                        </p:tgtEl>
                                      </p:cBhvr>
                                    </p:animEffect>
                                  </p:childTnLst>
                                </p:cTn>
                              </p:par>
                            </p:childTnLst>
                          </p:cTn>
                        </p:par>
                        <p:par>
                          <p:cTn fill="hold" id="8">
                            <p:stCondLst>
                              <p:cond delay="500"/>
                            </p:stCondLst>
                            <p:childTnLst>
                              <p:par>
                                <p:cTn fill="hold" grpId="0" id="9" nodeType="afterEffect" presetClass="entr" presetID="10" presetSubtype="0">
                                  <p:stCondLst>
                                    <p:cond delay="0"/>
                                  </p:stCondLst>
                                  <p:childTnLst>
                                    <p:set>
                                      <p:cBhvr>
                                        <p:cTn dur="1" fill="hold" id="10">
                                          <p:stCondLst>
                                            <p:cond delay="0"/>
                                          </p:stCondLst>
                                        </p:cTn>
                                        <p:tgtEl>
                                          <p:spTgt spid="1048634"/>
                                        </p:tgtEl>
                                        <p:attrNameLst>
                                          <p:attrName>style.visibility</p:attrName>
                                        </p:attrNameLst>
                                      </p:cBhvr>
                                      <p:to>
                                        <p:strVal val="visible"/>
                                      </p:to>
                                    </p:set>
                                    <p:animEffect transition="in" filter="fade">
                                      <p:cBhvr>
                                        <p:cTn dur="500" id="11"/>
                                        <p:tgtEl>
                                          <p:spTgt spid="1048634"/>
                                        </p:tgtEl>
                                      </p:cBhvr>
                                    </p:animEffect>
                                  </p:childTnLst>
                                </p:cTn>
                              </p:par>
                            </p:childTnLst>
                          </p:cTn>
                        </p:par>
                        <p:par>
                          <p:cTn fill="hold" id="12">
                            <p:stCondLst>
                              <p:cond delay="1000"/>
                            </p:stCondLst>
                            <p:childTnLst>
                              <p:par>
                                <p:cTn fill="hold" id="13" nodeType="afterEffect" presetClass="entr" presetID="10" presetSubtype="0">
                                  <p:stCondLst>
                                    <p:cond delay="0"/>
                                  </p:stCondLst>
                                  <p:childTnLst>
                                    <p:set>
                                      <p:cBhvr>
                                        <p:cTn dur="1" fill="hold" id="14">
                                          <p:stCondLst>
                                            <p:cond delay="0"/>
                                          </p:stCondLst>
                                        </p:cTn>
                                        <p:tgtEl>
                                          <p:spTgt spid="2097153"/>
                                        </p:tgtEl>
                                        <p:attrNameLst>
                                          <p:attrName>style.visibility</p:attrName>
                                        </p:attrNameLst>
                                      </p:cBhvr>
                                      <p:to>
                                        <p:strVal val="visible"/>
                                      </p:to>
                                    </p:set>
                                    <p:animEffect transition="in" filter="fade">
                                      <p:cBhvr>
                                        <p:cTn dur="500" id="15"/>
                                        <p:tgtEl>
                                          <p:spTgt spid="2097153"/>
                                        </p:tgtEl>
                                      </p:cBhvr>
                                    </p:animEffect>
                                  </p:childTnLst>
                                </p:cTn>
                              </p:par>
                            </p:childTnLst>
                          </p:cTn>
                        </p:par>
                        <p:par>
                          <p:cTn fill="hold" id="16">
                            <p:stCondLst>
                              <p:cond delay="1500"/>
                            </p:stCondLst>
                            <p:childTnLst>
                              <p:par>
                                <p:cTn fill="hold" id="17" nodeType="afterEffect" presetClass="entr" presetID="10" presetSubtype="0">
                                  <p:stCondLst>
                                    <p:cond delay="0"/>
                                  </p:stCondLst>
                                  <p:childTnLst>
                                    <p:set>
                                      <p:cBhvr>
                                        <p:cTn dur="1" fill="hold" id="18">
                                          <p:stCondLst>
                                            <p:cond delay="0"/>
                                          </p:stCondLst>
                                        </p:cTn>
                                        <p:tgtEl>
                                          <p:spTgt spid="2097154"/>
                                        </p:tgtEl>
                                        <p:attrNameLst>
                                          <p:attrName>style.visibility</p:attrName>
                                        </p:attrNameLst>
                                      </p:cBhvr>
                                      <p:to>
                                        <p:strVal val="visible"/>
                                      </p:to>
                                    </p:set>
                                    <p:animEffect transition="in" filter="fade">
                                      <p:cBhvr>
                                        <p:cTn dur="500" id="19"/>
                                        <p:tgtEl>
                                          <p:spTgt spid="2097154"/>
                                        </p:tgtEl>
                                      </p:cBhvr>
                                    </p:animEffect>
                                  </p:childTnLst>
                                </p:cTn>
                              </p:par>
                            </p:childTnLst>
                          </p:cTn>
                        </p:par>
                        <p:par>
                          <p:cTn fill="hold" id="20">
                            <p:stCondLst>
                              <p:cond delay="2000"/>
                            </p:stCondLst>
                            <p:childTnLst>
                              <p:par>
                                <p:cTn fill="hold" grpId="0" id="21" nodeType="afterEffect" presetClass="entr" presetID="10" presetSubtype="0">
                                  <p:stCondLst>
                                    <p:cond delay="0"/>
                                  </p:stCondLst>
                                  <p:childTnLst>
                                    <p:set>
                                      <p:cBhvr>
                                        <p:cTn dur="1" fill="hold" id="22">
                                          <p:stCondLst>
                                            <p:cond delay="0"/>
                                          </p:stCondLst>
                                        </p:cTn>
                                        <p:tgtEl>
                                          <p:spTgt spid="1048635"/>
                                        </p:tgtEl>
                                        <p:attrNameLst>
                                          <p:attrName>style.visibility</p:attrName>
                                        </p:attrNameLst>
                                      </p:cBhvr>
                                      <p:to>
                                        <p:strVal val="visible"/>
                                      </p:to>
                                    </p:set>
                                    <p:animEffect transition="in" filter="fade">
                                      <p:cBhvr>
                                        <p:cTn dur="500" id="23"/>
                                        <p:tgtEl>
                                          <p:spTgt spid="1048635"/>
                                        </p:tgtEl>
                                      </p:cBhvr>
                                    </p:animEffect>
                                  </p:childTnLst>
                                </p:cTn>
                              </p:par>
                            </p:childTnLst>
                          </p:cTn>
                        </p:par>
                        <p:par>
                          <p:cTn fill="hold" id="24">
                            <p:stCondLst>
                              <p:cond delay="2500"/>
                            </p:stCondLst>
                            <p:childTnLst>
                              <p:par>
                                <p:cTn fill="hold" grpId="0" id="25" nodeType="afterEffect" presetClass="entr" presetID="10" presetSubtype="0">
                                  <p:stCondLst>
                                    <p:cond delay="0"/>
                                  </p:stCondLst>
                                  <p:childTnLst>
                                    <p:set>
                                      <p:cBhvr>
                                        <p:cTn dur="1" fill="hold" id="26">
                                          <p:stCondLst>
                                            <p:cond delay="0"/>
                                          </p:stCondLst>
                                        </p:cTn>
                                        <p:tgtEl>
                                          <p:spTgt spid="1048636"/>
                                        </p:tgtEl>
                                        <p:attrNameLst>
                                          <p:attrName>style.visibility</p:attrName>
                                        </p:attrNameLst>
                                      </p:cBhvr>
                                      <p:to>
                                        <p:strVal val="visible"/>
                                      </p:to>
                                    </p:set>
                                    <p:animEffect transition="in" filter="fade">
                                      <p:cBhvr>
                                        <p:cTn dur="500" id="27"/>
                                        <p:tgtEl>
                                          <p:spTgt spid="1048636"/>
                                        </p:tgtEl>
                                      </p:cBhvr>
                                    </p:animEffect>
                                  </p:childTnLst>
                                </p:cTn>
                              </p:par>
                            </p:childTnLst>
                          </p:cTn>
                        </p:par>
                        <p:par>
                          <p:cTn fill="hold" id="28">
                            <p:stCondLst>
                              <p:cond delay="3000"/>
                            </p:stCondLst>
                            <p:childTnLst>
                              <p:par>
                                <p:cTn fill="hold" id="29" nodeType="afterEffect" presetClass="entr" presetID="10" presetSubtype="0">
                                  <p:stCondLst>
                                    <p:cond delay="0"/>
                                  </p:stCondLst>
                                  <p:childTnLst>
                                    <p:set>
                                      <p:cBhvr>
                                        <p:cTn dur="1" fill="hold" id="30">
                                          <p:stCondLst>
                                            <p:cond delay="0"/>
                                          </p:stCondLst>
                                        </p:cTn>
                                        <p:tgtEl>
                                          <p:spTgt spid="3145728"/>
                                        </p:tgtEl>
                                        <p:attrNameLst>
                                          <p:attrName>style.visibility</p:attrName>
                                        </p:attrNameLst>
                                      </p:cBhvr>
                                      <p:to>
                                        <p:strVal val="visible"/>
                                      </p:to>
                                    </p:set>
                                    <p:animEffect transition="in" filter="fade">
                                      <p:cBhvr>
                                        <p:cTn dur="500" id="31"/>
                                        <p:tgtEl>
                                          <p:spTgt spid="3145728"/>
                                        </p:tgtEl>
                                      </p:cBhvr>
                                    </p:animEffect>
                                  </p:childTnLst>
                                </p:cTn>
                              </p:par>
                            </p:childTnLst>
                          </p:cTn>
                        </p:par>
                        <p:par>
                          <p:cTn fill="hold" id="32">
                            <p:stCondLst>
                              <p:cond delay="3500"/>
                            </p:stCondLst>
                            <p:childTnLst>
                              <p:par>
                                <p:cTn fill="hold" id="33" nodeType="afterEffect" presetClass="entr" presetID="10" presetSubtype="0">
                                  <p:stCondLst>
                                    <p:cond delay="0"/>
                                  </p:stCondLst>
                                  <p:childTnLst>
                                    <p:set>
                                      <p:cBhvr>
                                        <p:cTn dur="1" fill="hold" id="34">
                                          <p:stCondLst>
                                            <p:cond delay="0"/>
                                          </p:stCondLst>
                                        </p:cTn>
                                        <p:tgtEl>
                                          <p:spTgt spid="53"/>
                                        </p:tgtEl>
                                        <p:attrNameLst>
                                          <p:attrName>style.visibility</p:attrName>
                                        </p:attrNameLst>
                                      </p:cBhvr>
                                      <p:to>
                                        <p:strVal val="visible"/>
                                      </p:to>
                                    </p:set>
                                    <p:animEffect transition="in" filter="fade">
                                      <p:cBhvr>
                                        <p:cTn dur="500" id="35"/>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34" grpId="0" bldLvl="0" animBg="1"/>
      <p:bldP spid="1048635" grpId="0" bldLvl="0" animBg="1"/>
      <p:bldP spid="10486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pic>
        <p:nvPicPr>
          <p:cNvPr id="2097169" name=""/>
          <p:cNvPicPr>
            <a:picLocks/>
          </p:cNvPicPr>
          <p:nvPr/>
        </p:nvPicPr>
        <p:blipFill>
          <a:blip xmlns:r="http://schemas.openxmlformats.org/officeDocument/2006/relationships" r:embed="rId1"/>
          <a:stretch>
            <a:fillRect/>
          </a:stretch>
        </p:blipFill>
        <p:spPr>
          <a:xfrm rot="0">
            <a:off x="1416068" y="0"/>
            <a:ext cx="8833234" cy="6858000"/>
          </a:xfrm>
          <a:prstGeom prst="rec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cxnSp>
        <p:nvCxnSpPr>
          <p:cNvPr id="3145729" name="直接连接符 12"/>
          <p:cNvCxnSpPr>
            <a:cxnSpLocks/>
          </p:cNvCxnSpPr>
          <p:nvPr/>
        </p:nvCxnSpPr>
        <p:spPr>
          <a:xfrm>
            <a:off x="1017913" y="4110880"/>
            <a:ext cx="1452884" cy="0"/>
          </a:xfrm>
          <a:prstGeom prst="line"/>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48695" name="矩形 3"/>
          <p:cNvSpPr/>
          <p:nvPr/>
        </p:nvSpPr>
        <p:spPr>
          <a:xfrm>
            <a:off x="960763" y="386195"/>
            <a:ext cx="6992414" cy="3376866"/>
          </a:xfrm>
          <a:prstGeom prst="rect"/>
        </p:spPr>
        <p:txBody>
          <a:bodyPr wrap="square">
            <a:spAutoFit/>
          </a:bodyPr>
          <a:p>
            <a:pPr algn="just">
              <a:lnSpc>
                <a:spcPct val="130000"/>
              </a:lnSpc>
            </a:pPr>
            <a:r>
              <a:rPr altLang="en-US" b="1" dirty="0" sz="2300" lang="fa-IR" spc="100">
                <a:solidFill>
                  <a:srgbClr val="330066"/>
                </a:solidFill>
                <a:latin typeface="Calibri" panose="020F0502020204030204" charset="0"/>
                <a:ea typeface="Calibri" panose="020F0502020204030204" charset="0"/>
                <a:cs typeface="Calibri" panose="020F0502020204030204" charset="0"/>
              </a:rPr>
              <a:t>دارای</a:t>
            </a:r>
            <a:r>
              <a:rPr altLang="en-US" b="1" dirty="0" sz="2300" lang="en-US" spc="100">
                <a:solidFill>
                  <a:srgbClr val="330066"/>
                </a:solidFill>
                <a:latin typeface="Calibri" panose="020F0502020204030204" charset="0"/>
                <a:ea typeface="Calibri" panose="020F0502020204030204" charset="0"/>
                <a:cs typeface="Calibri" panose="020F0502020204030204" charset="0"/>
              </a:rPr>
              <a:t> و</a:t>
            </a:r>
            <a:r>
              <a:rPr altLang="en-US" b="1" dirty="0" sz="2300" lang="fa-IR" spc="100">
                <a:solidFill>
                  <a:srgbClr val="330066"/>
                </a:solidFill>
                <a:latin typeface="Calibri" panose="020F0502020204030204" charset="0"/>
                <a:ea typeface="Calibri" panose="020F0502020204030204" charset="0"/>
                <a:cs typeface="Calibri" panose="020F0502020204030204" charset="0"/>
              </a:rPr>
              <a:t>یت</a:t>
            </a:r>
            <a:r>
              <a:rPr altLang="en-US" b="1" dirty="0" sz="2300" lang="fa-IR" spc="100">
                <a:solidFill>
                  <a:srgbClr val="330066"/>
                </a:solidFill>
                <a:latin typeface="Calibri" panose="020F0502020204030204" charset="0"/>
                <a:ea typeface="Calibri" panose="020F0502020204030204" charset="0"/>
                <a:cs typeface="Calibri" panose="020F0502020204030204" charset="0"/>
              </a:rPr>
              <a:t>ا</a:t>
            </a:r>
            <a:r>
              <a:rPr altLang="en-US" b="1" dirty="0" sz="2300" lang="fa-IR" spc="100">
                <a:solidFill>
                  <a:srgbClr val="330066"/>
                </a:solidFill>
                <a:latin typeface="Calibri" panose="020F0502020204030204" charset="0"/>
                <a:ea typeface="Calibri" panose="020F0502020204030204" charset="0"/>
                <a:cs typeface="Calibri" panose="020F0502020204030204" charset="0"/>
              </a:rPr>
              <a:t>م</a:t>
            </a:r>
            <a:r>
              <a:rPr altLang="en-US" b="1" dirty="0" sz="2300" lang="fa-IR" spc="100">
                <a:solidFill>
                  <a:srgbClr val="330066"/>
                </a:solidFill>
                <a:latin typeface="Calibri" panose="020F0502020204030204" charset="0"/>
                <a:ea typeface="Calibri" panose="020F0502020204030204" charset="0"/>
                <a:cs typeface="Calibri" panose="020F0502020204030204" charset="0"/>
              </a:rPr>
              <a:t>ی</a:t>
            </a:r>
            <a:r>
              <a:rPr altLang="en-US" b="1" dirty="0" sz="2300" lang="fa-IR" spc="100">
                <a:solidFill>
                  <a:srgbClr val="330066"/>
                </a:solidFill>
                <a:latin typeface="Calibri" panose="020F0502020204030204" charset="0"/>
                <a:ea typeface="Calibri" panose="020F0502020204030204" charset="0"/>
                <a:cs typeface="Calibri" panose="020F0502020204030204" charset="0"/>
              </a:rPr>
              <a:t>ن</a:t>
            </a:r>
            <a:r>
              <a:rPr altLang="en-US" b="1" dirty="0" sz="2300" lang="en-US" spc="100">
                <a:solidFill>
                  <a:srgbClr val="330066"/>
                </a:solidFill>
                <a:latin typeface="Calibri" panose="020F0502020204030204" charset="0"/>
                <a:ea typeface="Calibri" panose="020F0502020204030204" charset="0"/>
                <a:cs typeface="Calibri" panose="020F0502020204030204" charset="0"/>
              </a:rPr>
              <a:t> </a:t>
            </a:r>
            <a:r>
              <a:rPr altLang="en-US" b="1" dirty="0" sz="2300" lang="en-US" spc="100">
                <a:solidFill>
                  <a:srgbClr val="330066"/>
                </a:solidFill>
                <a:latin typeface="Calibri" panose="020F0502020204030204" charset="0"/>
                <a:ea typeface="Calibri" panose="020F0502020204030204" charset="0"/>
                <a:cs typeface="Calibri" panose="020F0502020204030204" charset="0"/>
              </a:rPr>
              <a:t>c</a:t>
            </a:r>
            <a:r>
              <a:rPr altLang="en-US" b="1" dirty="0" sz="2300" lang="en-US" spc="100">
                <a:solidFill>
                  <a:srgbClr val="330066"/>
                </a:solidFill>
                <a:latin typeface="Calibri" panose="020F0502020204030204" charset="0"/>
                <a:ea typeface="Calibri" panose="020F0502020204030204" charset="0"/>
                <a:cs typeface="Calibri" panose="020F0502020204030204" charset="0"/>
              </a:rPr>
              <a:t> </a:t>
            </a:r>
            <a:r>
              <a:rPr altLang="en-US" b="1" dirty="0" sz="2300" lang="fa-IR" spc="100">
                <a:solidFill>
                  <a:srgbClr val="330066"/>
                </a:solidFill>
                <a:latin typeface="Calibri" panose="020F0502020204030204" charset="0"/>
                <a:ea typeface="Calibri" panose="020F0502020204030204" charset="0"/>
                <a:cs typeface="Calibri" panose="020F0502020204030204" charset="0"/>
              </a:rPr>
              <a:t>ک</a:t>
            </a:r>
            <a:r>
              <a:rPr altLang="en-US" b="1" dirty="0" sz="2300" lang="fa-IR" spc="100">
                <a:solidFill>
                  <a:srgbClr val="330066"/>
                </a:solidFill>
                <a:latin typeface="Calibri" panose="020F0502020204030204" charset="0"/>
                <a:ea typeface="Calibri" panose="020F0502020204030204" charset="0"/>
                <a:cs typeface="Calibri" panose="020F0502020204030204" charset="0"/>
              </a:rPr>
              <a:t>ه</a:t>
            </a:r>
            <a:r>
              <a:rPr altLang="en-US" b="1" dirty="0" sz="2300" lang="en-US" spc="100">
                <a:solidFill>
                  <a:srgbClr val="330066"/>
                </a:solidFill>
                <a:latin typeface="Calibri" panose="020F0502020204030204" charset="0"/>
                <a:ea typeface="Calibri" panose="020F0502020204030204" charset="0"/>
                <a:cs typeface="Calibri" panose="020F0502020204030204" charset="0"/>
              </a:rPr>
              <a:t> </a:t>
            </a:r>
            <a:r>
              <a:rPr altLang="en-US" b="1" dirty="0" sz="2300" lang="fa-IR" spc="100">
                <a:solidFill>
                  <a:srgbClr val="330066"/>
                </a:solidFill>
                <a:latin typeface="Calibri" panose="020F0502020204030204" charset="0"/>
                <a:ea typeface="Calibri" panose="020F0502020204030204" charset="0"/>
                <a:cs typeface="Calibri" panose="020F0502020204030204" charset="0"/>
              </a:rPr>
              <a:t>ب</a:t>
            </a:r>
            <a:r>
              <a:rPr altLang="en-US" b="1" dirty="0" sz="2300" lang="fa-IR" spc="100">
                <a:solidFill>
                  <a:srgbClr val="330066"/>
                </a:solidFill>
                <a:latin typeface="Calibri" panose="020F0502020204030204" charset="0"/>
                <a:ea typeface="Calibri" panose="020F0502020204030204" charset="0"/>
                <a:cs typeface="Calibri" panose="020F0502020204030204" charset="0"/>
              </a:rPr>
              <a:t>ه</a:t>
            </a:r>
            <a:r>
              <a:rPr altLang="en-US" b="1" dirty="0" sz="2300" lang="en-US" spc="100">
                <a:solidFill>
                  <a:srgbClr val="330066"/>
                </a:solidFill>
                <a:latin typeface="Calibri" panose="020F0502020204030204" charset="0"/>
                <a:ea typeface="Calibri" panose="020F0502020204030204" charset="0"/>
                <a:cs typeface="Calibri" panose="020F0502020204030204" charset="0"/>
              </a:rPr>
              <a:t> تق</a:t>
            </a:r>
            <a:r>
              <a:rPr altLang="en-US" b="1" dirty="0" sz="2300" lang="fa-IR" spc="100">
                <a:solidFill>
                  <a:srgbClr val="330066"/>
                </a:solidFill>
                <a:latin typeface="Calibri" panose="020F0502020204030204" charset="0"/>
                <a:ea typeface="Calibri" panose="020F0502020204030204" charset="0"/>
                <a:cs typeface="Calibri" panose="020F0502020204030204" charset="0"/>
              </a:rPr>
              <a:t>ویت</a:t>
            </a:r>
            <a:r>
              <a:rPr altLang="en-US" b="1" dirty="0" sz="2300" lang="en-US" spc="100">
                <a:solidFill>
                  <a:srgbClr val="330066"/>
                </a:solidFill>
                <a:latin typeface="Calibri" panose="020F0502020204030204" charset="0"/>
                <a:ea typeface="Calibri" panose="020F0502020204030204" charset="0"/>
                <a:cs typeface="Calibri" panose="020F0502020204030204" charset="0"/>
              </a:rPr>
              <a:t> </a:t>
            </a:r>
            <a:r>
              <a:rPr altLang="en-US" b="1" dirty="0" sz="2300" lang="fa-IR" spc="100">
                <a:solidFill>
                  <a:srgbClr val="330066"/>
                </a:solidFill>
                <a:latin typeface="Calibri" panose="020F0502020204030204" charset="0"/>
                <a:ea typeface="Calibri" panose="020F0502020204030204" charset="0"/>
                <a:cs typeface="Calibri" panose="020F0502020204030204" charset="0"/>
              </a:rPr>
              <a:t>سیستم</a:t>
            </a:r>
            <a:r>
              <a:rPr altLang="en-US" b="1" dirty="0" sz="2300" lang="en-US" spc="100">
                <a:solidFill>
                  <a:srgbClr val="330066"/>
                </a:solidFill>
                <a:latin typeface="Calibri" panose="020F0502020204030204" charset="0"/>
                <a:ea typeface="Calibri" panose="020F0502020204030204" charset="0"/>
                <a:cs typeface="Calibri" panose="020F0502020204030204" charset="0"/>
              </a:rPr>
              <a:t> </a:t>
            </a:r>
            <a:r>
              <a:rPr altLang="en-US" b="1" dirty="0" sz="2300" lang="fa-IR" spc="100">
                <a:solidFill>
                  <a:srgbClr val="330066"/>
                </a:solidFill>
                <a:latin typeface="Calibri" panose="020F0502020204030204" charset="0"/>
                <a:ea typeface="Calibri" panose="020F0502020204030204" charset="0"/>
                <a:cs typeface="Calibri" panose="020F0502020204030204" charset="0"/>
              </a:rPr>
              <a:t>ایمنی</a:t>
            </a:r>
            <a:r>
              <a:rPr altLang="en-US" b="1" dirty="0" sz="2300" lang="en-US" spc="100">
                <a:solidFill>
                  <a:srgbClr val="330066"/>
                </a:solidFill>
                <a:latin typeface="Calibri" panose="020F0502020204030204" charset="0"/>
                <a:ea typeface="Calibri" panose="020F0502020204030204" charset="0"/>
                <a:cs typeface="Calibri" panose="020F0502020204030204" charset="0"/>
              </a:rPr>
              <a:t> بد</a:t>
            </a:r>
            <a:r>
              <a:rPr altLang="en-US" b="1" dirty="0" sz="2300" lang="fa-IR" spc="100">
                <a:solidFill>
                  <a:srgbClr val="330066"/>
                </a:solidFill>
                <a:latin typeface="Calibri" panose="020F0502020204030204" charset="0"/>
                <a:ea typeface="Calibri" panose="020F0502020204030204" charset="0"/>
                <a:cs typeface="Calibri" panose="020F0502020204030204" charset="0"/>
              </a:rPr>
              <a:t>ن</a:t>
            </a:r>
            <a:r>
              <a:rPr altLang="en-US" b="1" dirty="0" sz="2300" lang="fa-IR" spc="100">
                <a:solidFill>
                  <a:srgbClr val="330066"/>
                </a:solidFill>
                <a:latin typeface="Calibri" panose="020F0502020204030204" charset="0"/>
                <a:ea typeface="Calibri" panose="020F0502020204030204" charset="0"/>
                <a:cs typeface="Calibri" panose="020F0502020204030204" charset="0"/>
              </a:rPr>
              <a:t>ت</a:t>
            </a:r>
            <a:r>
              <a:rPr altLang="en-US" b="1" dirty="0" sz="2300" lang="fa-IR" spc="100">
                <a:solidFill>
                  <a:srgbClr val="330066"/>
                </a:solidFill>
                <a:latin typeface="Calibri" panose="020F0502020204030204" charset="0"/>
                <a:ea typeface="Calibri" panose="020F0502020204030204" charset="0"/>
                <a:cs typeface="Calibri" panose="020F0502020204030204" charset="0"/>
              </a:rPr>
              <a:t>ا</a:t>
            </a:r>
            <a:r>
              <a:rPr altLang="en-US" b="1" dirty="0" sz="2300" lang="fa-IR" spc="100">
                <a:solidFill>
                  <a:srgbClr val="330066"/>
                </a:solidFill>
                <a:latin typeface="Calibri" panose="020F0502020204030204" charset="0"/>
                <a:ea typeface="Calibri" panose="020F0502020204030204" charset="0"/>
                <a:cs typeface="Calibri" panose="020F0502020204030204" charset="0"/>
              </a:rPr>
              <a:t>ن</a:t>
            </a:r>
            <a:r>
              <a:rPr altLang="en-US" b="1" dirty="0" sz="2300" lang="en-US" spc="100">
                <a:solidFill>
                  <a:srgbClr val="330066"/>
                </a:solidFill>
                <a:latin typeface="Calibri" panose="020F0502020204030204" charset="0"/>
                <a:ea typeface="Calibri" panose="020F0502020204030204" charset="0"/>
                <a:cs typeface="Calibri" panose="020F0502020204030204" charset="0"/>
              </a:rPr>
              <a:t> </a:t>
            </a:r>
            <a:r>
              <a:rPr altLang="en-US" b="1" dirty="0" sz="2300" lang="fa-IR" spc="100">
                <a:solidFill>
                  <a:srgbClr val="330066"/>
                </a:solidFill>
                <a:latin typeface="Calibri" panose="020F0502020204030204" charset="0"/>
                <a:ea typeface="Calibri" panose="020F0502020204030204" charset="0"/>
                <a:cs typeface="Calibri" panose="020F0502020204030204" charset="0"/>
              </a:rPr>
              <a:t>ک</a:t>
            </a:r>
            <a:r>
              <a:rPr altLang="en-US" b="1" dirty="0" sz="2300" lang="fa-IR" spc="100">
                <a:solidFill>
                  <a:srgbClr val="330066"/>
                </a:solidFill>
                <a:latin typeface="Calibri" panose="020F0502020204030204" charset="0"/>
                <a:ea typeface="Calibri" panose="020F0502020204030204" charset="0"/>
                <a:cs typeface="Calibri" panose="020F0502020204030204" charset="0"/>
              </a:rPr>
              <a:t>م</a:t>
            </a:r>
            <a:r>
              <a:rPr altLang="en-US" b="1" dirty="0" sz="2300" lang="fa-IR" spc="100">
                <a:solidFill>
                  <a:srgbClr val="330066"/>
                </a:solidFill>
                <a:latin typeface="Calibri" panose="020F0502020204030204" charset="0"/>
                <a:ea typeface="Calibri" panose="020F0502020204030204" charset="0"/>
                <a:cs typeface="Calibri" panose="020F0502020204030204" charset="0"/>
              </a:rPr>
              <a:t>ک</a:t>
            </a:r>
            <a:r>
              <a:rPr altLang="en-US" b="1" dirty="0" sz="2300" lang="en-US" spc="100">
                <a:solidFill>
                  <a:srgbClr val="330066"/>
                </a:solidFill>
                <a:latin typeface="Calibri" panose="020F0502020204030204" charset="0"/>
                <a:ea typeface="Calibri" panose="020F0502020204030204" charset="0"/>
                <a:cs typeface="Calibri" panose="020F0502020204030204" charset="0"/>
              </a:rPr>
              <a:t> </a:t>
            </a:r>
            <a:r>
              <a:rPr altLang="en-US" b="1" dirty="0" sz="2300" lang="fa-IR" spc="100">
                <a:solidFill>
                  <a:srgbClr val="330066"/>
                </a:solidFill>
                <a:latin typeface="Calibri" panose="020F0502020204030204" charset="0"/>
                <a:ea typeface="Calibri" panose="020F0502020204030204" charset="0"/>
                <a:cs typeface="Calibri" panose="020F0502020204030204" charset="0"/>
              </a:rPr>
              <a:t>م</a:t>
            </a:r>
            <a:r>
              <a:rPr altLang="en-US" b="1" dirty="0" sz="2300" lang="fa-IR" spc="100">
                <a:solidFill>
                  <a:srgbClr val="330066"/>
                </a:solidFill>
                <a:latin typeface="Calibri" panose="020F0502020204030204" charset="0"/>
                <a:ea typeface="Calibri" panose="020F0502020204030204" charset="0"/>
                <a:cs typeface="Calibri" panose="020F0502020204030204" charset="0"/>
              </a:rPr>
              <a:t>ی</a:t>
            </a:r>
            <a:r>
              <a:rPr altLang="en-US" b="1" dirty="0" sz="2300" lang="fa-IR" spc="100">
                <a:solidFill>
                  <a:srgbClr val="330066"/>
                </a:solidFill>
                <a:latin typeface="Calibri" panose="020F0502020204030204" charset="0"/>
                <a:ea typeface="Calibri" panose="020F0502020204030204" charset="0"/>
                <a:cs typeface="Calibri" panose="020F0502020204030204" charset="0"/>
              </a:rPr>
              <a:t>ک</a:t>
            </a:r>
            <a:r>
              <a:rPr altLang="en-US" b="1" dirty="0" sz="2300" lang="fa-IR" spc="100">
                <a:solidFill>
                  <a:srgbClr val="330066"/>
                </a:solidFill>
                <a:latin typeface="Calibri" panose="020F0502020204030204" charset="0"/>
                <a:ea typeface="Calibri" panose="020F0502020204030204" charset="0"/>
                <a:cs typeface="Calibri" panose="020F0502020204030204" charset="0"/>
              </a:rPr>
              <a:t>ن</a:t>
            </a:r>
            <a:r>
              <a:rPr altLang="en-US" b="1" dirty="0" sz="2300" lang="fa-IR" spc="100">
                <a:solidFill>
                  <a:srgbClr val="330066"/>
                </a:solidFill>
                <a:latin typeface="Calibri" panose="020F0502020204030204" charset="0"/>
                <a:ea typeface="Calibri" panose="020F0502020204030204" charset="0"/>
                <a:cs typeface="Calibri" panose="020F0502020204030204" charset="0"/>
              </a:rPr>
              <a:t>د</a:t>
            </a:r>
            <a:endParaRPr altLang="en-US" b="1" dirty="0" sz="1600" lang="zh-CN">
              <a:solidFill>
                <a:schemeClr val="tx1">
                  <a:lumMod val="85000"/>
                  <a:lumOff val="15000"/>
                </a:schemeClr>
              </a:solidFill>
              <a:latin typeface="幼圆" panose="02010509060101010101" pitchFamily="49" charset="-122"/>
              <a:ea typeface="幼圆" panose="02010509060101010101" pitchFamily="49" charset="-122"/>
              <a:cs typeface="Calibri" panose="020F0502020204030204" charset="0"/>
            </a:endParaRPr>
          </a:p>
          <a:p>
            <a:pPr algn="just">
              <a:lnSpc>
                <a:spcPct val="130000"/>
              </a:lnSpc>
            </a:pPr>
            <a:endParaRPr altLang="en-US" b="1" dirty="0" sz="1600" lang="zh-CN">
              <a:solidFill>
                <a:schemeClr val="tx1">
                  <a:lumMod val="85000"/>
                  <a:lumOff val="15000"/>
                </a:schemeClr>
              </a:solidFill>
              <a:latin typeface="幼圆" panose="02010509060101010101" pitchFamily="49" charset="-122"/>
              <a:ea typeface="幼圆" panose="02010509060101010101" pitchFamily="49" charset="-122"/>
              <a:cs typeface="Calibri" panose="020F0502020204030204" charset="0"/>
            </a:endParaRPr>
          </a:p>
          <a:p>
            <a:pPr algn="just">
              <a:lnSpc>
                <a:spcPct val="130000"/>
              </a:lnSpc>
            </a:pPr>
            <a:r>
              <a:rPr altLang="en-US" b="1" dirty="0" sz="1800" lang="en-US">
                <a:solidFill>
                  <a:schemeClr val="tx1">
                    <a:lumMod val="85000"/>
                    <a:lumOff val="15000"/>
                  </a:schemeClr>
                </a:solidFill>
                <a:latin typeface="幼圆" panose="02010509060101010101" pitchFamily="49" charset="-122"/>
                <a:ea typeface="幼圆" panose="02010509060101010101" pitchFamily="49" charset="-122"/>
                <a:cs typeface="Calibri" panose="020F0502020204030204" charset="0"/>
              </a:rPr>
              <a:t> </a:t>
            </a:r>
            <a:r>
              <a:rPr altLang="en-US" b="1" dirty="0" sz="1800" lang="en-US">
                <a:solidFill>
                  <a:srgbClr val="FF0000"/>
                </a:solidFill>
                <a:latin typeface="幼圆" panose="02010509060101010101" pitchFamily="49" charset="-122"/>
                <a:ea typeface="幼圆" panose="02010509060101010101" pitchFamily="49" charset="-122"/>
                <a:cs typeface="Calibri" panose="020F0502020204030204" charset="0"/>
              </a:rPr>
              <a:t>مزایای ویتامین</a:t>
            </a:r>
            <a:r>
              <a:rPr altLang="en-US" b="1" dirty="0" sz="1600" lang="en-US">
                <a:solidFill>
                  <a:srgbClr val="FF0000"/>
                </a:solidFill>
                <a:latin typeface="幼圆" panose="02010509060101010101" pitchFamily="49" charset="-122"/>
                <a:ea typeface="幼圆" panose="02010509060101010101" pitchFamily="49" charset="-122"/>
                <a:cs typeface="Calibri" panose="020F0502020204030204" charset="0"/>
              </a:rPr>
              <a:t> </a:t>
            </a:r>
            <a:r>
              <a:rPr altLang="en-US" b="1" dirty="0" sz="1600" lang="en-US">
                <a:solidFill>
                  <a:srgbClr val="FF0000"/>
                </a:solidFill>
                <a:latin typeface="幼圆" panose="02010509060101010101" pitchFamily="49" charset="-122"/>
                <a:ea typeface="幼圆" panose="02010509060101010101" pitchFamily="49" charset="-122"/>
                <a:cs typeface="Calibri" panose="020F0502020204030204" charset="0"/>
              </a:rPr>
              <a:t>C</a:t>
            </a:r>
            <a:endParaRPr altLang="en-US" b="1" dirty="0" sz="1600" lang="zh-CN">
              <a:solidFill>
                <a:srgbClr val="FF0000"/>
              </a:solidFill>
              <a:latin typeface="幼圆" panose="02010509060101010101" pitchFamily="49" charset="-122"/>
              <a:ea typeface="幼圆" panose="02010509060101010101" pitchFamily="49" charset="-122"/>
              <a:cs typeface="Calibri" panose="020F0502020204030204" charset="0"/>
            </a:endParaRPr>
          </a:p>
          <a:p>
            <a:pPr algn="just">
              <a:lnSpc>
                <a:spcPct val="130000"/>
              </a:lnSpc>
            </a:pPr>
            <a:endParaRPr altLang="en-US" b="1" dirty="0" sz="1600" lang="zh-CN">
              <a:solidFill>
                <a:schemeClr val="tx1">
                  <a:lumMod val="85000"/>
                  <a:lumOff val="15000"/>
                </a:schemeClr>
              </a:solidFill>
              <a:latin typeface="幼圆" panose="02010509060101010101" pitchFamily="49" charset="-122"/>
              <a:ea typeface="幼圆" panose="02010509060101010101" pitchFamily="49" charset="-122"/>
              <a:cs typeface="Calibri" panose="020F0502020204030204" charset="0"/>
            </a:endParaRPr>
          </a:p>
          <a:p>
            <a:pPr algn="just">
              <a:lnSpc>
                <a:spcPct val="130000"/>
              </a:lnSpc>
            </a:pPr>
            <a:r>
              <a:rPr altLang="en-US" b="1" dirty="0" sz="1600" lang="en-US">
                <a:solidFill>
                  <a:schemeClr val="tx1">
                    <a:lumMod val="85000"/>
                    <a:lumOff val="15000"/>
                  </a:schemeClr>
                </a:solidFill>
                <a:latin typeface="幼圆" panose="02010509060101010101" pitchFamily="49" charset="-122"/>
                <a:ea typeface="幼圆" panose="02010509060101010101" pitchFamily="49" charset="-122"/>
                <a:cs typeface="Calibri" panose="020F0502020204030204" charset="0"/>
              </a:rPr>
              <a:t>مصرف سیب باعث افزایش دریافت ویتامین C یا اسید اسکوربیک می شود.این ویتامین ،در تشکیل کلاژن دخالت دارد، پروتئینی که در پوست شما فراوان است.کلاژن یکی از اجزای سازنده ساختاری مهم پوست است که به حفظ موانع ضد آبی پوست کمک می کند.کمبود ویتامین C ،منجر به تولید کم کلاژن می شود که در نهایت سبب باز شدن زخم های قدیمی و بریده شده پوست می شود.</a:t>
            </a:r>
            <a:endParaRPr altLang="en-US" b="1" dirty="0" sz="1600" lang="zh-CN">
              <a:solidFill>
                <a:schemeClr val="tx1">
                  <a:lumMod val="85000"/>
                  <a:lumOff val="15000"/>
                </a:schemeClr>
              </a:solidFill>
              <a:latin typeface="幼圆" panose="02010509060101010101" pitchFamily="49" charset="-122"/>
              <a:ea typeface="幼圆" panose="02010509060101010101" pitchFamily="49" charset="-122"/>
              <a:cs typeface="Calibri" panose="020F0502020204030204" charset="0"/>
            </a:endParaRPr>
          </a:p>
          <a:p>
            <a:pPr algn="just">
              <a:lnSpc>
                <a:spcPct val="130000"/>
              </a:lnSpc>
            </a:pPr>
            <a:r>
              <a:rPr altLang="en-US" b="1" dirty="0" sz="1600" lang="en-US" spc="100">
                <a:solidFill>
                  <a:schemeClr val="tx1">
                    <a:lumMod val="85000"/>
                    <a:lumOff val="15000"/>
                  </a:schemeClr>
                </a:solidFill>
                <a:latin typeface="Calibri" panose="020F0502020204030204" charset="0"/>
                <a:ea typeface="Calibri" panose="020F0502020204030204" charset="0"/>
                <a:cs typeface="Calibri" panose="020F0502020204030204" charset="0"/>
              </a:rPr>
              <a:t> </a:t>
            </a:r>
            <a:endParaRPr altLang="en-US" b="1" dirty="0" sz="1600" lang="zh-CN">
              <a:solidFill>
                <a:schemeClr val="tx1">
                  <a:lumMod val="85000"/>
                  <a:lumOff val="15000"/>
                </a:schemeClr>
              </a:solidFill>
              <a:latin typeface="幼圆" panose="02010509060101010101" pitchFamily="49" charset="-122"/>
              <a:ea typeface="幼圆" panose="02010509060101010101" pitchFamily="49" charset="-122"/>
              <a:cs typeface="Calibri" panose="020F0502020204030204" charset="0"/>
            </a:endParaRPr>
          </a:p>
        </p:txBody>
      </p:sp>
      <p:sp>
        <p:nvSpPr>
          <p:cNvPr id="1048696" name="矩形 14"/>
          <p:cNvSpPr/>
          <p:nvPr/>
        </p:nvSpPr>
        <p:spPr>
          <a:xfrm>
            <a:off x="960763" y="2205351"/>
            <a:ext cx="322580" cy="396241"/>
          </a:xfrm>
          <a:prstGeom prst="rect"/>
        </p:spPr>
        <p:txBody>
          <a:bodyPr wrap="none">
            <a:spAutoFit/>
          </a:bodyPr>
          <a:p>
            <a:endParaRPr altLang="en-US" b="1" dirty="0" sz="2000" lang="zh-CN">
              <a:solidFill>
                <a:srgbClr val="3B6283"/>
              </a:solidFill>
              <a:latin typeface="Calibri" panose="020F0502020204030204" charset="0"/>
              <a:ea typeface="Calibri" panose="020F0502020204030204" charset="0"/>
              <a:cs typeface="Calibri" panose="020F0502020204030204" charset="0"/>
            </a:endParaRPr>
          </a:p>
        </p:txBody>
      </p:sp>
      <p:pic>
        <p:nvPicPr>
          <p:cNvPr id="2097161" name="图片 15" descr="C:\Users\Administrator\Desktop\gv0trua8m2.jpggv0trua8m2"/>
          <p:cNvPicPr>
            <a:picLocks noChangeAspect="1"/>
          </p:cNvPicPr>
          <p:nvPr/>
        </p:nvPicPr>
        <p:blipFill>
          <a:blip xmlns:r="http://schemas.openxmlformats.org/officeDocument/2006/relationships" r:embed="rId1"/>
          <a:srcRect t="8148" b="8148"/>
          <a:stretch>
            <a:fillRect/>
          </a:stretch>
        </p:blipFill>
        <p:spPr>
          <a:xfrm>
            <a:off x="1049997" y="4384305"/>
            <a:ext cx="3317602" cy="1674771"/>
          </a:xfrm>
          <a:prstGeom prst="rect"/>
        </p:spPr>
      </p:pic>
      <p:pic>
        <p:nvPicPr>
          <p:cNvPr id="2097162" name="图片 16" descr="C:\Users\Administrator\Desktop\36qb84en19.jpg36qb84en19"/>
          <p:cNvPicPr>
            <a:picLocks noChangeAspect="1"/>
          </p:cNvPicPr>
          <p:nvPr/>
        </p:nvPicPr>
        <p:blipFill>
          <a:blip xmlns:r="http://schemas.openxmlformats.org/officeDocument/2006/relationships" r:embed="rId2"/>
          <a:srcRect t="14947" b="14947"/>
          <a:stretch>
            <a:fillRect/>
          </a:stretch>
        </p:blipFill>
        <p:spPr>
          <a:xfrm>
            <a:off x="4603586" y="4395596"/>
            <a:ext cx="3314054" cy="1674771"/>
          </a:xfrm>
          <a:prstGeom prst="rect"/>
        </p:spPr>
      </p:pic>
      <p:pic>
        <p:nvPicPr>
          <p:cNvPr id="2097163" name="图片 18" descr="C:\Users\Administrator\Desktop\未标题-1.jpg未标题-1"/>
          <p:cNvPicPr>
            <a:picLocks noChangeAspect="1"/>
          </p:cNvPicPr>
          <p:nvPr/>
        </p:nvPicPr>
        <p:blipFill rotWithShape="1">
          <a:blip xmlns:r="http://schemas.openxmlformats.org/officeDocument/2006/relationships" r:embed="rId3"/>
          <a:srcRect l="24559" r="24559"/>
          <a:stretch>
            <a:fillRect/>
          </a:stretch>
        </p:blipFill>
        <p:spPr>
          <a:xfrm>
            <a:off x="8172987" y="1765206"/>
            <a:ext cx="3289634" cy="4260840"/>
          </a:xfrm>
          <a:prstGeom prst="rect"/>
        </p:spPr>
      </p:pic>
    </p:spTree>
  </p:cSld>
  <p:clrMapOvr>
    <a:masterClrMapping/>
  </p:clrMapOvr>
  <p:transition spd="slow" advClick="0" advTm="3000">
    <p:push dir="u"/>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16">
                            <p:stCondLst>
                              <p:cond delay="1500"/>
                            </p:stCondLst>
                            <p:childTnLst>
                              <p:par>
                                <p:cTn fill="hold" grpId="0" id="17" nodeType="afterEffect" presetClass="entr" presetID="10" presetSubtype="0">
                                  <p:stCondLst>
                                    <p:cond delay="0"/>
                                  </p:stCondLst>
                                  <p:childTnLst>
                                    <p:set>
                                      <p:cBhvr>
                                        <p:cTn dur="1" fill="hold" id="18">
                                          <p:stCondLst>
                                            <p:cond delay="0"/>
                                          </p:stCondLst>
                                        </p:cTn>
                                        <p:tgtEl>
                                          <p:spTgt spid="1048696"/>
                                        </p:tgtEl>
                                        <p:attrNameLst>
                                          <p:attrName>style.visibility</p:attrName>
                                        </p:attrNameLst>
                                      </p:cBhvr>
                                      <p:to>
                                        <p:strVal val="visible"/>
                                      </p:to>
                                    </p:set>
                                    <p:animEffect transition="in" filter="fade">
                                      <p:cBhvr>
                                        <p:cTn dur="500" id="19"/>
                                        <p:tgtEl>
                                          <p:spTgt spid="1048696"/>
                                        </p:tgtEl>
                                      </p:cBhvr>
                                    </p:animEffect>
                                  </p:childTnLst>
                                </p:cTn>
                              </p:par>
                            </p:childTnLst>
                          </p:cTn>
                        </p:par>
                        <p:par>
                          <p:cTn fill="hold" id="20">
                            <p:stCondLst>
                              <p:cond delay="2000"/>
                            </p:stCondLst>
                            <p:childTnLst>
                              <p:par>
                                <p:cTn fill="hold" grpId="0" id="21" nodeType="afterEffect" presetClass="entr" presetID="10" presetSubtype="0">
                                  <p:stCondLst>
                                    <p:cond delay="0"/>
                                  </p:stCondLst>
                                  <p:childTnLst>
                                    <p:set>
                                      <p:cBhvr>
                                        <p:cTn dur="1" fill="hold" id="22">
                                          <p:stCondLst>
                                            <p:cond delay="0"/>
                                          </p:stCondLst>
                                        </p:cTn>
                                        <p:tgtEl>
                                          <p:spTgt spid="1048695"/>
                                        </p:tgtEl>
                                        <p:attrNameLst>
                                          <p:attrName>style.visibility</p:attrName>
                                        </p:attrNameLst>
                                      </p:cBhvr>
                                      <p:to>
                                        <p:strVal val="visible"/>
                                      </p:to>
                                    </p:set>
                                    <p:animEffect transition="in" filter="fade">
                                      <p:cBhvr>
                                        <p:cTn dur="500" id="23"/>
                                        <p:tgtEl>
                                          <p:spTgt spid="1048695"/>
                                        </p:tgtEl>
                                      </p:cBhvr>
                                    </p:animEffect>
                                  </p:childTnLst>
                                </p:cTn>
                              </p:par>
                            </p:childTnLst>
                          </p:cTn>
                        </p:par>
                        <p:par>
                          <p:cTn fill="hold" id="24">
                            <p:stCondLst>
                              <p:cond delay="2500"/>
                            </p:stCondLst>
                            <p:childTnLst>
                              <p:par>
                                <p:cTn fill="hold" id="25" nodeType="afterEffect" presetClass="entr" presetID="10" presetSubtype="0">
                                  <p:stCondLst>
                                    <p:cond delay="0"/>
                                  </p:stCondLst>
                                  <p:childTnLst>
                                    <p:set>
                                      <p:cBhvr>
                                        <p:cTn dur="1" fill="hold" id="26">
                                          <p:stCondLst>
                                            <p:cond delay="0"/>
                                          </p:stCondLst>
                                        </p:cTn>
                                        <p:tgtEl>
                                          <p:spTgt spid="3145729"/>
                                        </p:tgtEl>
                                        <p:attrNameLst>
                                          <p:attrName>style.visibility</p:attrName>
                                        </p:attrNameLst>
                                      </p:cBhvr>
                                      <p:to>
                                        <p:strVal val="visible"/>
                                      </p:to>
                                    </p:set>
                                    <p:animEffect transition="in" filter="fade">
                                      <p:cBhvr>
                                        <p:cTn dur="500" id="27"/>
                                        <p:tgtEl>
                                          <p:spTgt spid="3145729"/>
                                        </p:tgtEl>
                                      </p:cBhvr>
                                    </p:animEffect>
                                  </p:childTnLst>
                                </p:cTn>
                              </p:par>
                            </p:childTnLst>
                          </p:cTn>
                        </p:par>
                        <p:par>
                          <p:cTn fill="hold" id="28">
                            <p:stCondLst>
                              <p:cond delay="3000"/>
                            </p:stCondLst>
                            <p:childTnLst>
                              <p:par>
                                <p:cTn fill="hold" id="29" nodeType="afterEffect" presetClass="entr" presetID="10" presetSubtype="0">
                                  <p:stCondLst>
                                    <p:cond delay="0"/>
                                  </p:stCondLst>
                                  <p:childTnLst>
                                    <p:set>
                                      <p:cBhvr>
                                        <p:cTn dur="1" fill="hold" id="30">
                                          <p:stCondLst>
                                            <p:cond delay="0"/>
                                          </p:stCondLst>
                                        </p:cTn>
                                        <p:tgtEl>
                                          <p:spTgt spid="2097161"/>
                                        </p:tgtEl>
                                        <p:attrNameLst>
                                          <p:attrName>style.visibility</p:attrName>
                                        </p:attrNameLst>
                                      </p:cBhvr>
                                      <p:to>
                                        <p:strVal val="visible"/>
                                      </p:to>
                                    </p:set>
                                    <p:animEffect transition="in" filter="fade">
                                      <p:cBhvr>
                                        <p:cTn dur="500" id="31"/>
                                        <p:tgtEl>
                                          <p:spTgt spid="2097161"/>
                                        </p:tgtEl>
                                      </p:cBhvr>
                                    </p:animEffect>
                                  </p:childTnLst>
                                </p:cTn>
                              </p:par>
                            </p:childTnLst>
                          </p:cTn>
                        </p:par>
                        <p:par>
                          <p:cTn fill="hold" id="32">
                            <p:stCondLst>
                              <p:cond delay="3500"/>
                            </p:stCondLst>
                            <p:childTnLst>
                              <p:par>
                                <p:cTn fill="hold" id="33" nodeType="afterEffect" presetClass="entr" presetID="10" presetSubtype="0">
                                  <p:stCondLst>
                                    <p:cond delay="0"/>
                                  </p:stCondLst>
                                  <p:childTnLst>
                                    <p:set>
                                      <p:cBhvr>
                                        <p:cTn dur="1" fill="hold" id="34">
                                          <p:stCondLst>
                                            <p:cond delay="0"/>
                                          </p:stCondLst>
                                        </p:cTn>
                                        <p:tgtEl>
                                          <p:spTgt spid="2097162"/>
                                        </p:tgtEl>
                                        <p:attrNameLst>
                                          <p:attrName>style.visibility</p:attrName>
                                        </p:attrNameLst>
                                      </p:cBhvr>
                                      <p:to>
                                        <p:strVal val="visible"/>
                                      </p:to>
                                    </p:set>
                                    <p:animEffect transition="in" filter="fade">
                                      <p:cBhvr>
                                        <p:cTn dur="500" id="35"/>
                                        <p:tgtEl>
                                          <p:spTgt spid="2097162"/>
                                        </p:tgtEl>
                                      </p:cBhvr>
                                    </p:animEffect>
                                  </p:childTnLst>
                                </p:cTn>
                              </p:par>
                            </p:childTnLst>
                          </p:cTn>
                        </p:par>
                        <p:par>
                          <p:cTn fill="hold" id="36">
                            <p:stCondLst>
                              <p:cond delay="4000"/>
                            </p:stCondLst>
                            <p:childTnLst>
                              <p:par>
                                <p:cTn fill="hold" id="37" nodeType="afterEffect" presetClass="entr" presetID="10" presetSubtype="0">
                                  <p:stCondLst>
                                    <p:cond delay="0"/>
                                  </p:stCondLst>
                                  <p:childTnLst>
                                    <p:set>
                                      <p:cBhvr>
                                        <p:cTn dur="1" fill="hold" id="38">
                                          <p:stCondLst>
                                            <p:cond delay="0"/>
                                          </p:stCondLst>
                                        </p:cTn>
                                        <p:tgtEl>
                                          <p:spTgt spid="2097163"/>
                                        </p:tgtEl>
                                        <p:attrNameLst>
                                          <p:attrName>style.visibility</p:attrName>
                                        </p:attrNameLst>
                                      </p:cBhvr>
                                      <p:to>
                                        <p:strVal val="visible"/>
                                      </p:to>
                                    </p:set>
                                    <p:animEffect transition="in" filter="fade">
                                      <p:cBhvr>
                                        <p:cTn dur="500" id="39"/>
                                        <p:tgtEl>
                                          <p:spTgt spid="2097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95" grpId="0"/>
      <p:bldP spid="104869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62" name="矩形 5"/>
          <p:cNvSpPr/>
          <p:nvPr/>
        </p:nvSpPr>
        <p:spPr>
          <a:xfrm>
            <a:off x="3436056" y="2157959"/>
            <a:ext cx="550018" cy="550018"/>
          </a:xfrm>
          <a:prstGeom prst="rect"/>
          <a:solidFill>
            <a:srgbClr val="3B62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zh-CN" b="1" dirty="0" lang="en-US">
                <a:latin typeface="Calibri" panose="020F0502020204030204" charset="0"/>
                <a:ea typeface="Calibri" panose="020F0502020204030204" charset="0"/>
                <a:cs typeface="Calibri" panose="020F0502020204030204" charset="0"/>
              </a:rPr>
              <a:t>01</a:t>
            </a:r>
            <a:endParaRPr altLang="en-US" b="1" dirty="0" lang="zh-CN">
              <a:latin typeface="Calibri" panose="020F0502020204030204" charset="0"/>
              <a:ea typeface="Calibri" panose="020F0502020204030204" charset="0"/>
              <a:cs typeface="Calibri" panose="020F0502020204030204" charset="0"/>
            </a:endParaRPr>
          </a:p>
        </p:txBody>
      </p:sp>
      <p:sp>
        <p:nvSpPr>
          <p:cNvPr id="1048663" name="矩形 1"/>
          <p:cNvSpPr/>
          <p:nvPr/>
        </p:nvSpPr>
        <p:spPr>
          <a:xfrm>
            <a:off x="3436056" y="3591883"/>
            <a:ext cx="550018" cy="550018"/>
          </a:xfrm>
          <a:prstGeom prst="rect"/>
          <a:solidFill>
            <a:srgbClr val="3B62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zh-CN" b="1" dirty="0" lang="en-US">
                <a:latin typeface="Calibri" panose="020F0502020204030204" charset="0"/>
                <a:ea typeface="Calibri" panose="020F0502020204030204" charset="0"/>
                <a:cs typeface="Calibri" panose="020F0502020204030204" charset="0"/>
              </a:rPr>
              <a:t>02</a:t>
            </a:r>
            <a:endParaRPr altLang="en-US" b="1" dirty="0" lang="zh-CN">
              <a:latin typeface="Calibri" panose="020F0502020204030204" charset="0"/>
              <a:ea typeface="Calibri" panose="020F0502020204030204" charset="0"/>
              <a:cs typeface="Calibri" panose="020F0502020204030204" charset="0"/>
            </a:endParaRPr>
          </a:p>
        </p:txBody>
      </p:sp>
      <p:sp>
        <p:nvSpPr>
          <p:cNvPr id="1048664" name="矩形 7"/>
          <p:cNvSpPr/>
          <p:nvPr/>
        </p:nvSpPr>
        <p:spPr>
          <a:xfrm>
            <a:off x="3436056" y="5025807"/>
            <a:ext cx="550018" cy="550018"/>
          </a:xfrm>
          <a:prstGeom prst="rect"/>
          <a:solidFill>
            <a:srgbClr val="3B62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zh-CN" b="1" dirty="0" lang="en-US">
                <a:latin typeface="Calibri" panose="020F0502020204030204" charset="0"/>
                <a:ea typeface="Calibri" panose="020F0502020204030204" charset="0"/>
                <a:cs typeface="Calibri" panose="020F0502020204030204" charset="0"/>
              </a:rPr>
              <a:t>03</a:t>
            </a:r>
            <a:endParaRPr altLang="en-US" b="1" dirty="0" lang="zh-CN">
              <a:latin typeface="Calibri" panose="020F0502020204030204" charset="0"/>
              <a:ea typeface="Calibri" panose="020F0502020204030204" charset="0"/>
              <a:cs typeface="Calibri" panose="020F0502020204030204" charset="0"/>
            </a:endParaRPr>
          </a:p>
        </p:txBody>
      </p:sp>
      <p:sp>
        <p:nvSpPr>
          <p:cNvPr id="1048665" name="矩形 11"/>
          <p:cNvSpPr/>
          <p:nvPr/>
        </p:nvSpPr>
        <p:spPr>
          <a:xfrm>
            <a:off x="884761" y="2030155"/>
            <a:ext cx="271780" cy="396240"/>
          </a:xfrm>
          <a:prstGeom prst="rect"/>
        </p:spPr>
        <p:txBody>
          <a:bodyPr wrap="none">
            <a:spAutoFit/>
          </a:bodyPr>
          <a:p>
            <a:endParaRPr altLang="en-US" b="1" dirty="0" sz="2000" lang="zh-CN">
              <a:solidFill>
                <a:srgbClr val="3B6283"/>
              </a:solidFill>
              <a:latin typeface="Calibri" panose="020F0502020204030204" charset="0"/>
              <a:ea typeface="Calibri" panose="020F0502020204030204" charset="0"/>
              <a:cs typeface="Calibri" panose="020F0502020204030204" charset="0"/>
            </a:endParaRPr>
          </a:p>
        </p:txBody>
      </p:sp>
      <p:sp>
        <p:nvSpPr>
          <p:cNvPr id="1048666" name="矩形 12"/>
          <p:cNvSpPr/>
          <p:nvPr/>
        </p:nvSpPr>
        <p:spPr>
          <a:xfrm>
            <a:off x="261866" y="2488371"/>
            <a:ext cx="2961128" cy="2690368"/>
          </a:xfrm>
          <a:prstGeom prst="rect"/>
        </p:spPr>
        <p:txBody>
          <a:bodyPr wrap="square">
            <a:spAutoFit/>
          </a:bodyPr>
          <a:p>
            <a:pPr algn="just">
              <a:lnSpc>
                <a:spcPct val="130000"/>
              </a:lnSpc>
            </a:pPr>
            <a:r>
              <a:rPr altLang="en-US" b="1" dirty="0" sz="1500" lang="fa-IR" spc="100">
                <a:solidFill>
                  <a:srgbClr val="330066"/>
                </a:solidFill>
                <a:latin typeface="Calibri" panose="020F0502020204030204" charset="0"/>
                <a:ea typeface="Calibri" panose="020F0502020204030204" charset="0"/>
                <a:cs typeface="Calibri" panose="020F0502020204030204" charset="0"/>
              </a:rPr>
              <a:t>د</a:t>
            </a:r>
            <a:r>
              <a:rPr altLang="en-US" b="1" dirty="0" sz="1500" lang="fa-IR" spc="100">
                <a:solidFill>
                  <a:srgbClr val="330066"/>
                </a:solidFill>
                <a:latin typeface="Calibri" panose="020F0502020204030204" charset="0"/>
                <a:ea typeface="Calibri" panose="020F0502020204030204" charset="0"/>
                <a:cs typeface="Calibri" panose="020F0502020204030204" charset="0"/>
              </a:rPr>
              <a:t>ن</a:t>
            </a:r>
            <a:r>
              <a:rPr altLang="en-US" b="1" dirty="0" sz="1500" lang="fa-IR" spc="100">
                <a:solidFill>
                  <a:srgbClr val="330066"/>
                </a:solidFill>
                <a:latin typeface="Calibri" panose="020F0502020204030204" charset="0"/>
                <a:ea typeface="Calibri" panose="020F0502020204030204" charset="0"/>
                <a:cs typeface="Calibri" panose="020F0502020204030204" charset="0"/>
              </a:rPr>
              <a:t>د</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fa-IR" spc="100">
                <a:solidFill>
                  <a:srgbClr val="330066"/>
                </a:solidFill>
                <a:latin typeface="Calibri" panose="020F0502020204030204" charset="0"/>
                <a:ea typeface="Calibri" panose="020F0502020204030204" charset="0"/>
                <a:cs typeface="Calibri" panose="020F0502020204030204" charset="0"/>
              </a:rPr>
              <a:t>ن</a:t>
            </a:r>
            <a:r>
              <a:rPr altLang="en-US" b="1" dirty="0" sz="1500" lang="fa-IR" spc="100">
                <a:solidFill>
                  <a:srgbClr val="330066"/>
                </a:solidFill>
                <a:latin typeface="Calibri" panose="020F0502020204030204" charset="0"/>
                <a:ea typeface="Calibri" panose="020F0502020204030204" charset="0"/>
                <a:cs typeface="Calibri" panose="020F0502020204030204" charset="0"/>
              </a:rPr>
              <a:t>ه</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fa-IR" spc="100">
                <a:solidFill>
                  <a:srgbClr val="330066"/>
                </a:solidFill>
                <a:latin typeface="Calibri" panose="020F0502020204030204" charset="0"/>
                <a:ea typeface="Calibri" panose="020F0502020204030204" charset="0"/>
                <a:cs typeface="Calibri" panose="020F0502020204030204" charset="0"/>
              </a:rPr>
              <a:t>ی</a:t>
            </a:r>
            <a:r>
              <a:rPr altLang="en-US" b="1" dirty="0" sz="1500" lang="fa-IR" spc="100">
                <a:solidFill>
                  <a:srgbClr val="330066"/>
                </a:solidFill>
                <a:latin typeface="Calibri" panose="020F0502020204030204" charset="0"/>
                <a:ea typeface="Calibri" panose="020F0502020204030204" charset="0"/>
                <a:cs typeface="Calibri" panose="020F0502020204030204" charset="0"/>
              </a:rPr>
              <a:t>ت</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fa-IR" spc="100">
                <a:solidFill>
                  <a:srgbClr val="330066"/>
                </a:solidFill>
                <a:latin typeface="Calibri" panose="020F0502020204030204" charset="0"/>
                <a:ea typeface="Calibri" panose="020F0502020204030204" charset="0"/>
                <a:cs typeface="Calibri" panose="020F0502020204030204" charset="0"/>
              </a:rPr>
              <a:t>ن</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ر</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س</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fa-IR" spc="100">
                <a:solidFill>
                  <a:srgbClr val="330066"/>
                </a:solidFill>
                <a:latin typeface="Calibri" panose="020F0502020204030204" charset="0"/>
                <a:ea typeface="Calibri" panose="020F0502020204030204" charset="0"/>
                <a:cs typeface="Calibri" panose="020F0502020204030204" charset="0"/>
              </a:rPr>
              <a:t>ل</a:t>
            </a:r>
            <a:r>
              <a:rPr altLang="en-US" b="1" dirty="0" sz="1500" lang="fa-IR" spc="100">
                <a:solidFill>
                  <a:srgbClr val="330066"/>
                </a:solidFill>
                <a:latin typeface="Calibri" panose="020F0502020204030204" charset="0"/>
                <a:ea typeface="Calibri" panose="020F0502020204030204" charset="0"/>
                <a:cs typeface="Calibri" panose="020F0502020204030204" charset="0"/>
              </a:rPr>
              <a:t>م</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ن</a:t>
            </a:r>
            <a:r>
              <a:rPr altLang="en-US" b="1" dirty="0" sz="1500" lang="fa-IR" spc="100">
                <a:solidFill>
                  <a:srgbClr val="330066"/>
                </a:solidFill>
                <a:latin typeface="Calibri" panose="020F0502020204030204" charset="0"/>
                <a:ea typeface="Calibri" panose="020F0502020204030204" charset="0"/>
                <a:cs typeface="Calibri" panose="020F0502020204030204" charset="0"/>
              </a:rPr>
              <a:t>گ</a:t>
            </a:r>
            <a:r>
              <a:rPr altLang="en-US" b="1" dirty="0" sz="1500" lang="fa-IR" spc="100">
                <a:solidFill>
                  <a:srgbClr val="330066"/>
                </a:solidFill>
                <a:latin typeface="Calibri" panose="020F0502020204030204" charset="0"/>
                <a:ea typeface="Calibri" panose="020F0502020204030204" charset="0"/>
                <a:cs typeface="Calibri" panose="020F0502020204030204" charset="0"/>
              </a:rPr>
              <a:t>ه</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م</a:t>
            </a:r>
            <a:r>
              <a:rPr altLang="en-US" b="1" dirty="0" sz="1500" lang="fa-IR" spc="100">
                <a:solidFill>
                  <a:srgbClr val="330066"/>
                </a:solidFill>
                <a:latin typeface="Calibri" panose="020F0502020204030204" charset="0"/>
                <a:ea typeface="Calibri" panose="020F0502020204030204" charset="0"/>
                <a:cs typeface="Calibri" panose="020F0502020204030204" charset="0"/>
              </a:rPr>
              <a:t>ی</a:t>
            </a:r>
            <a:r>
              <a:rPr altLang="en-US" b="1" dirty="0" sz="1500" lang="fa-IR" spc="100">
                <a:solidFill>
                  <a:srgbClr val="330066"/>
                </a:solidFill>
                <a:latin typeface="Calibri" panose="020F0502020204030204" charset="0"/>
                <a:ea typeface="Calibri" panose="020F0502020204030204" charset="0"/>
                <a:cs typeface="Calibri" panose="020F0502020204030204" charset="0"/>
              </a:rPr>
              <a:t>د</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fa-IR" spc="100">
                <a:solidFill>
                  <a:srgbClr val="330066"/>
                </a:solidFill>
                <a:latin typeface="Calibri" panose="020F0502020204030204" charset="0"/>
                <a:ea typeface="Calibri" panose="020F0502020204030204" charset="0"/>
                <a:cs typeface="Calibri" panose="020F0502020204030204" charset="0"/>
              </a:rPr>
              <a:t>ر</a:t>
            </a:r>
            <a:r>
              <a:rPr altLang="en-US" b="1" dirty="0" sz="1500" lang="fa-IR" spc="100">
                <a:solidFill>
                  <a:srgbClr val="330066"/>
                </a:solidFill>
                <a:latin typeface="Calibri" panose="020F0502020204030204" charset="0"/>
                <a:ea typeface="Calibri" panose="020F0502020204030204" charset="0"/>
                <a:cs typeface="Calibri" panose="020F0502020204030204" charset="0"/>
              </a:rPr>
              <a:t>د</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en-US" spc="100">
                <a:solidFill>
                  <a:srgbClr val="330066"/>
                </a:solidFill>
                <a:latin typeface="Calibri" panose="020F0502020204030204" charset="0"/>
                <a:ea typeface="Calibri" panose="020F0502020204030204" charset="0"/>
                <a:cs typeface="Calibri" panose="020F0502020204030204" charset="0"/>
              </a:rPr>
              <a:t>-</a:t>
            </a:r>
            <a:r>
              <a:rPr altLang="en-US" b="1" dirty="0" sz="1500" lang="en-US" spc="100">
                <a:solidFill>
                  <a:srgbClr val="330066"/>
                </a:solidFill>
                <a:latin typeface="Calibri" panose="020F0502020204030204" charset="0"/>
                <a:ea typeface="Calibri" panose="020F0502020204030204" charset="0"/>
                <a:cs typeface="Calibri" panose="020F0502020204030204" charset="0"/>
              </a:rPr>
              <a:t>0</a:t>
            </a:r>
            <a:r>
              <a:rPr altLang="en-US" b="1" dirty="0" sz="1500" lang="en-US" spc="100">
                <a:solidFill>
                  <a:srgbClr val="330066"/>
                </a:solidFill>
                <a:latin typeface="Calibri" panose="020F0502020204030204" charset="0"/>
                <a:ea typeface="Calibri" panose="020F0502020204030204" charset="0"/>
                <a:cs typeface="Calibri" panose="020F0502020204030204" charset="0"/>
              </a:rPr>
              <a:t>4</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endParaRPr altLang="en-US" b="1" dirty="0" sz="1500" lang="zh-CN" spc="100">
              <a:solidFill>
                <a:srgbClr val="330066"/>
              </a:solidFill>
              <a:latin typeface="Calibri" panose="020F0502020204030204" charset="0"/>
              <a:ea typeface="Calibri" panose="020F0502020204030204" charset="0"/>
              <a:cs typeface="Calibri" panose="020F0502020204030204" charset="0"/>
            </a:endParaRPr>
          </a:p>
          <a:p>
            <a:pPr algn="just">
              <a:lnSpc>
                <a:spcPct val="130000"/>
              </a:lnSpc>
            </a:pPr>
            <a:endParaRPr altLang="en-US" b="1" dirty="0" sz="1500" lang="zh-CN" spc="100">
              <a:solidFill>
                <a:srgbClr val="330066"/>
              </a:solidFill>
              <a:latin typeface="Calibri" panose="020F0502020204030204" charset="0"/>
              <a:ea typeface="Calibri" panose="020F0502020204030204" charset="0"/>
              <a:cs typeface="Calibri" panose="020F0502020204030204" charset="0"/>
            </a:endParaRPr>
          </a:p>
          <a:p>
            <a:pPr algn="just">
              <a:lnSpc>
                <a:spcPct val="130000"/>
              </a:lnSpc>
            </a:pP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endParaRPr altLang="en-US" b="1" dirty="0" sz="1500" lang="zh-CN" spc="100">
              <a:solidFill>
                <a:srgbClr val="330066"/>
              </a:solidFill>
              <a:latin typeface="Calibri" panose="020F0502020204030204" charset="0"/>
              <a:ea typeface="Calibri" panose="020F0502020204030204" charset="0"/>
              <a:cs typeface="Calibri" panose="020F0502020204030204" charset="0"/>
            </a:endParaRPr>
          </a:p>
          <a:p>
            <a:pPr algn="just">
              <a:lnSpc>
                <a:spcPct val="130000"/>
              </a:lnSpc>
            </a:pPr>
            <a:r>
              <a:rPr altLang="en-US" b="1" dirty="0" sz="1500" lang="fa-IR" spc="100">
                <a:solidFill>
                  <a:srgbClr val="330066"/>
                </a:solidFill>
                <a:latin typeface="Calibri" panose="020F0502020204030204" charset="0"/>
                <a:ea typeface="Calibri" panose="020F0502020204030204" charset="0"/>
                <a:cs typeface="Calibri" panose="020F0502020204030204" charset="0"/>
              </a:rPr>
              <a:t>ق</a:t>
            </a:r>
            <a:r>
              <a:rPr altLang="en-US" b="1" dirty="0" sz="1500" lang="fa-IR" spc="100">
                <a:solidFill>
                  <a:srgbClr val="330066"/>
                </a:solidFill>
                <a:latin typeface="Calibri" panose="020F0502020204030204" charset="0"/>
                <a:ea typeface="Calibri" panose="020F0502020204030204" charset="0"/>
                <a:cs typeface="Calibri" panose="020F0502020204030204" charset="0"/>
              </a:rPr>
              <a:t>ل</a:t>
            </a:r>
            <a:r>
              <a:rPr altLang="en-US" b="1" dirty="0" sz="1500" lang="fa-IR" spc="100">
                <a:solidFill>
                  <a:srgbClr val="330066"/>
                </a:solidFill>
                <a:latin typeface="Calibri" panose="020F0502020204030204" charset="0"/>
                <a:ea typeface="Calibri" panose="020F0502020204030204" charset="0"/>
                <a:cs typeface="Calibri" panose="020F0502020204030204" charset="0"/>
              </a:rPr>
              <a:t>ب</a:t>
            </a:r>
            <a:r>
              <a:rPr altLang="en-US" b="1" dirty="0" sz="1500" lang="fa-IR" spc="100">
                <a:solidFill>
                  <a:srgbClr val="330066"/>
                </a:solidFill>
                <a:latin typeface="Calibri" panose="020F0502020204030204" charset="0"/>
                <a:ea typeface="Calibri" panose="020F0502020204030204" charset="0"/>
                <a:cs typeface="Calibri" panose="020F0502020204030204" charset="0"/>
              </a:rPr>
              <a:t>ت</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fa-IR" spc="100">
                <a:solidFill>
                  <a:srgbClr val="330066"/>
                </a:solidFill>
                <a:latin typeface="Calibri" panose="020F0502020204030204" charset="0"/>
                <a:ea typeface="Calibri" panose="020F0502020204030204" charset="0"/>
                <a:cs typeface="Calibri" panose="020F0502020204030204" charset="0"/>
              </a:rPr>
              <a:t>ن</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ر</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س</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fa-IR" spc="100">
                <a:solidFill>
                  <a:srgbClr val="330066"/>
                </a:solidFill>
                <a:latin typeface="Calibri" panose="020F0502020204030204" charset="0"/>
                <a:ea typeface="Calibri" panose="020F0502020204030204" charset="0"/>
                <a:cs typeface="Calibri" panose="020F0502020204030204" charset="0"/>
              </a:rPr>
              <a:t>ل</a:t>
            </a:r>
            <a:r>
              <a:rPr altLang="en-US" b="1" dirty="0" sz="1500" lang="fa-IR" spc="100">
                <a:solidFill>
                  <a:srgbClr val="330066"/>
                </a:solidFill>
                <a:latin typeface="Calibri" panose="020F0502020204030204" charset="0"/>
                <a:ea typeface="Calibri" panose="020F0502020204030204" charset="0"/>
                <a:cs typeface="Calibri" panose="020F0502020204030204" charset="0"/>
              </a:rPr>
              <a:t>م</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ن</a:t>
            </a:r>
            <a:r>
              <a:rPr altLang="en-US" b="1" dirty="0" sz="1500" lang="fa-IR" spc="100">
                <a:solidFill>
                  <a:srgbClr val="330066"/>
                </a:solidFill>
                <a:latin typeface="Calibri" panose="020F0502020204030204" charset="0"/>
                <a:ea typeface="Calibri" panose="020F0502020204030204" charset="0"/>
                <a:cs typeface="Calibri" panose="020F0502020204030204" charset="0"/>
              </a:rPr>
              <a:t>گ</a:t>
            </a:r>
            <a:r>
              <a:rPr altLang="en-US" b="1" dirty="0" sz="1500" lang="fa-IR" spc="100">
                <a:solidFill>
                  <a:srgbClr val="330066"/>
                </a:solidFill>
                <a:latin typeface="Calibri" panose="020F0502020204030204" charset="0"/>
                <a:ea typeface="Calibri" panose="020F0502020204030204" charset="0"/>
                <a:cs typeface="Calibri" panose="020F0502020204030204" charset="0"/>
              </a:rPr>
              <a:t>ه</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م</a:t>
            </a:r>
            <a:r>
              <a:rPr altLang="en-US" b="1" dirty="0" sz="1500" lang="fa-IR" spc="100">
                <a:solidFill>
                  <a:srgbClr val="330066"/>
                </a:solidFill>
                <a:latin typeface="Calibri" panose="020F0502020204030204" charset="0"/>
                <a:ea typeface="Calibri" panose="020F0502020204030204" charset="0"/>
                <a:cs typeface="Calibri" panose="020F0502020204030204" charset="0"/>
              </a:rPr>
              <a:t>ی</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د</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fa-IR" spc="100">
                <a:solidFill>
                  <a:srgbClr val="330066"/>
                </a:solidFill>
                <a:latin typeface="Calibri" panose="020F0502020204030204" charset="0"/>
                <a:ea typeface="Calibri" panose="020F0502020204030204" charset="0"/>
                <a:cs typeface="Calibri" panose="020F0502020204030204" charset="0"/>
              </a:rPr>
              <a:t>ر</a:t>
            </a:r>
            <a:r>
              <a:rPr altLang="en-US" b="1" dirty="0" sz="1500" lang="fa-IR" spc="100">
                <a:solidFill>
                  <a:srgbClr val="330066"/>
                </a:solidFill>
                <a:latin typeface="Calibri" panose="020F0502020204030204" charset="0"/>
                <a:ea typeface="Calibri" panose="020F0502020204030204" charset="0"/>
                <a:cs typeface="Calibri" panose="020F0502020204030204" charset="0"/>
              </a:rPr>
              <a:t>د</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en-US" spc="100">
                <a:solidFill>
                  <a:srgbClr val="330066"/>
                </a:solidFill>
                <a:latin typeface="Calibri" panose="020F0502020204030204" charset="0"/>
                <a:ea typeface="Calibri" panose="020F0502020204030204" charset="0"/>
                <a:cs typeface="Calibri" panose="020F0502020204030204" charset="0"/>
              </a:rPr>
              <a:t>0</a:t>
            </a:r>
            <a:r>
              <a:rPr altLang="en-US" b="1" dirty="0" sz="1500" lang="en-US" spc="100">
                <a:solidFill>
                  <a:srgbClr val="330066"/>
                </a:solidFill>
                <a:latin typeface="Calibri" panose="020F0502020204030204" charset="0"/>
                <a:ea typeface="Calibri" panose="020F0502020204030204" charset="0"/>
                <a:cs typeface="Calibri" panose="020F0502020204030204" charset="0"/>
              </a:rPr>
              <a:t>5</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endParaRPr altLang="en-US" b="1" dirty="0" sz="1500" lang="zh-CN" spc="100">
              <a:solidFill>
                <a:srgbClr val="330066"/>
              </a:solidFill>
              <a:latin typeface="Calibri" panose="020F0502020204030204" charset="0"/>
              <a:ea typeface="Calibri" panose="020F0502020204030204" charset="0"/>
              <a:cs typeface="Calibri" panose="020F0502020204030204" charset="0"/>
            </a:endParaRPr>
          </a:p>
          <a:p>
            <a:pPr algn="just">
              <a:lnSpc>
                <a:spcPct val="130000"/>
              </a:lnSpc>
            </a:pPr>
            <a:endParaRPr altLang="en-US" b="1" dirty="0" sz="1500" lang="zh-CN" spc="100">
              <a:solidFill>
                <a:srgbClr val="330066"/>
              </a:solidFill>
              <a:latin typeface="Calibri" panose="020F0502020204030204" charset="0"/>
              <a:ea typeface="Calibri" panose="020F0502020204030204" charset="0"/>
              <a:cs typeface="Calibri" panose="020F0502020204030204" charset="0"/>
            </a:endParaRPr>
          </a:p>
          <a:p>
            <a:pPr algn="just">
              <a:lnSpc>
                <a:spcPct val="130000"/>
              </a:lnSpc>
            </a:pPr>
            <a:r>
              <a:rPr altLang="en-US" b="1" dirty="0" sz="1500" lang="fa-IR" spc="100">
                <a:solidFill>
                  <a:srgbClr val="330066"/>
                </a:solidFill>
                <a:latin typeface="Calibri" panose="020F0502020204030204" charset="0"/>
                <a:ea typeface="Calibri" panose="020F0502020204030204" charset="0"/>
                <a:cs typeface="Calibri" panose="020F0502020204030204" charset="0"/>
              </a:rPr>
              <a:t>ب</a:t>
            </a:r>
            <a:r>
              <a:rPr altLang="en-US" b="1" dirty="0" sz="1500" lang="fa-IR" spc="100">
                <a:solidFill>
                  <a:srgbClr val="330066"/>
                </a:solidFill>
                <a:latin typeface="Calibri" panose="020F0502020204030204" charset="0"/>
                <a:ea typeface="Calibri" panose="020F0502020204030204" charset="0"/>
                <a:cs typeface="Calibri" panose="020F0502020204030204" charset="0"/>
              </a:rPr>
              <a:t>ه</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ک</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fa-IR" spc="100">
                <a:solidFill>
                  <a:srgbClr val="330066"/>
                </a:solidFill>
                <a:latin typeface="Calibri" panose="020F0502020204030204" charset="0"/>
                <a:ea typeface="Calibri" panose="020F0502020204030204" charset="0"/>
                <a:cs typeface="Calibri" panose="020F0502020204030204" charset="0"/>
              </a:rPr>
              <a:t>ه</a:t>
            </a:r>
            <a:r>
              <a:rPr altLang="en-US" b="1" dirty="0" sz="1500" lang="fa-IR" spc="100">
                <a:solidFill>
                  <a:srgbClr val="330066"/>
                </a:solidFill>
                <a:latin typeface="Calibri" panose="020F0502020204030204" charset="0"/>
                <a:ea typeface="Calibri" panose="020F0502020204030204" charset="0"/>
                <a:cs typeface="Calibri" panose="020F0502020204030204" charset="0"/>
              </a:rPr>
              <a:t>ش</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و</a:t>
            </a:r>
            <a:r>
              <a:rPr altLang="en-US" b="1" dirty="0" sz="1500" lang="fa-IR" spc="100">
                <a:solidFill>
                  <a:srgbClr val="330066"/>
                </a:solidFill>
                <a:latin typeface="Calibri" panose="020F0502020204030204" charset="0"/>
                <a:ea typeface="Calibri" panose="020F0502020204030204" charset="0"/>
                <a:cs typeface="Calibri" panose="020F0502020204030204" charset="0"/>
              </a:rPr>
              <a:t>ز</a:t>
            </a:r>
            <a:r>
              <a:rPr altLang="en-US" b="1" dirty="0" sz="1500" lang="fa-IR" spc="100">
                <a:solidFill>
                  <a:srgbClr val="330066"/>
                </a:solidFill>
                <a:latin typeface="Calibri" panose="020F0502020204030204" charset="0"/>
                <a:ea typeface="Calibri" panose="020F0502020204030204" charset="0"/>
                <a:cs typeface="Calibri" panose="020F0502020204030204" charset="0"/>
              </a:rPr>
              <a:t>ن</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ک</a:t>
            </a:r>
            <a:r>
              <a:rPr altLang="en-US" b="1" dirty="0" sz="1500" lang="fa-IR" spc="100">
                <a:solidFill>
                  <a:srgbClr val="330066"/>
                </a:solidFill>
                <a:latin typeface="Calibri" panose="020F0502020204030204" charset="0"/>
                <a:ea typeface="Calibri" panose="020F0502020204030204" charset="0"/>
                <a:cs typeface="Calibri" panose="020F0502020204030204" charset="0"/>
              </a:rPr>
              <a:t>م</a:t>
            </a:r>
            <a:r>
              <a:rPr altLang="en-US" b="1" dirty="0" sz="1500" lang="fa-IR" spc="100">
                <a:solidFill>
                  <a:srgbClr val="330066"/>
                </a:solidFill>
                <a:latin typeface="Calibri" panose="020F0502020204030204" charset="0"/>
                <a:ea typeface="Calibri" panose="020F0502020204030204" charset="0"/>
                <a:cs typeface="Calibri" panose="020F0502020204030204" charset="0"/>
              </a:rPr>
              <a:t>ک</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م</a:t>
            </a:r>
            <a:r>
              <a:rPr altLang="en-US" b="1" dirty="0" sz="1500" lang="fa-IR" spc="100">
                <a:solidFill>
                  <a:srgbClr val="330066"/>
                </a:solidFill>
                <a:latin typeface="Calibri" panose="020F0502020204030204" charset="0"/>
                <a:ea typeface="Calibri" panose="020F0502020204030204" charset="0"/>
                <a:cs typeface="Calibri" panose="020F0502020204030204" charset="0"/>
              </a:rPr>
              <a:t>ی</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ک</a:t>
            </a:r>
            <a:r>
              <a:rPr altLang="en-US" b="1" dirty="0" sz="1500" lang="fa-IR" spc="100">
                <a:solidFill>
                  <a:srgbClr val="330066"/>
                </a:solidFill>
                <a:latin typeface="Calibri" panose="020F0502020204030204" charset="0"/>
                <a:ea typeface="Calibri" panose="020F0502020204030204" charset="0"/>
                <a:cs typeface="Calibri" panose="020F0502020204030204" charset="0"/>
              </a:rPr>
              <a:t>ن</a:t>
            </a:r>
            <a:r>
              <a:rPr altLang="en-US" b="1" dirty="0" sz="1500" lang="fa-IR" spc="100">
                <a:solidFill>
                  <a:srgbClr val="330066"/>
                </a:solidFill>
                <a:latin typeface="Calibri" panose="020F0502020204030204" charset="0"/>
                <a:ea typeface="Calibri" panose="020F0502020204030204" charset="0"/>
                <a:cs typeface="Calibri" panose="020F0502020204030204" charset="0"/>
              </a:rPr>
              <a:t>د</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en-US" spc="100">
                <a:solidFill>
                  <a:srgbClr val="330066"/>
                </a:solidFill>
                <a:latin typeface="Calibri" panose="020F0502020204030204" charset="0"/>
                <a:ea typeface="Calibri" panose="020F0502020204030204" charset="0"/>
                <a:cs typeface="Calibri" panose="020F0502020204030204" charset="0"/>
              </a:rPr>
              <a:t>-</a:t>
            </a:r>
            <a:r>
              <a:rPr altLang="en-US" b="1" dirty="0" sz="1500" lang="en-US" spc="100">
                <a:solidFill>
                  <a:srgbClr val="330066"/>
                </a:solidFill>
                <a:latin typeface="Calibri" panose="020F0502020204030204" charset="0"/>
                <a:ea typeface="Calibri" panose="020F0502020204030204" charset="0"/>
                <a:cs typeface="Calibri" panose="020F0502020204030204" charset="0"/>
              </a:rPr>
              <a:t>0</a:t>
            </a:r>
            <a:r>
              <a:rPr altLang="en-US" b="1" dirty="0" sz="1500" lang="en-US" spc="100">
                <a:solidFill>
                  <a:srgbClr val="330066"/>
                </a:solidFill>
                <a:latin typeface="Calibri" panose="020F0502020204030204" charset="0"/>
                <a:ea typeface="Calibri" panose="020F0502020204030204" charset="0"/>
                <a:cs typeface="Calibri" panose="020F0502020204030204" charset="0"/>
              </a:rPr>
              <a:t>6</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endParaRPr altLang="en-US" b="1" dirty="0" sz="1500" lang="zh-CN" spc="100">
              <a:solidFill>
                <a:srgbClr val="330066"/>
              </a:solidFill>
              <a:latin typeface="Calibri" panose="020F0502020204030204" charset="0"/>
              <a:ea typeface="Calibri" panose="020F0502020204030204" charset="0"/>
              <a:cs typeface="Calibri" panose="020F0502020204030204" charset="0"/>
            </a:endParaRPr>
          </a:p>
          <a:p>
            <a:pPr algn="just">
              <a:lnSpc>
                <a:spcPct val="130000"/>
              </a:lnSpc>
            </a:pPr>
            <a:endParaRPr altLang="en-US" b="1" dirty="0" sz="1500" lang="zh-CN" spc="100">
              <a:solidFill>
                <a:srgbClr val="330066"/>
              </a:solidFill>
              <a:latin typeface="Calibri" panose="020F0502020204030204" charset="0"/>
              <a:ea typeface="Calibri" panose="020F0502020204030204" charset="0"/>
              <a:cs typeface="Calibri" panose="020F0502020204030204" charset="0"/>
            </a:endParaRPr>
          </a:p>
          <a:p>
            <a:pPr algn="just">
              <a:lnSpc>
                <a:spcPct val="130000"/>
              </a:lnSpc>
            </a:pPr>
            <a:r>
              <a:rPr altLang="en-US" b="1" dirty="0" sz="1500" lang="fa-IR" spc="100">
                <a:solidFill>
                  <a:srgbClr val="330066"/>
                </a:solidFill>
                <a:latin typeface="Calibri" panose="020F0502020204030204" charset="0"/>
                <a:ea typeface="Calibri" panose="020F0502020204030204" charset="0"/>
                <a:cs typeface="Calibri" panose="020F0502020204030204" charset="0"/>
              </a:rPr>
              <a:t>د</a:t>
            </a:r>
            <a:r>
              <a:rPr altLang="en-US" b="1" dirty="0" sz="1500" lang="fa-IR" spc="100">
                <a:solidFill>
                  <a:srgbClr val="330066"/>
                </a:solidFill>
                <a:latin typeface="Calibri" panose="020F0502020204030204" charset="0"/>
                <a:ea typeface="Calibri" panose="020F0502020204030204" charset="0"/>
                <a:cs typeface="Calibri" panose="020F0502020204030204" charset="0"/>
              </a:rPr>
              <a:t>ر</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د</a:t>
            </a:r>
            <a:r>
              <a:rPr altLang="en-US" b="1" dirty="0" sz="1500" lang="fa-IR" spc="100">
                <a:solidFill>
                  <a:srgbClr val="330066"/>
                </a:solidFill>
                <a:latin typeface="Calibri" panose="020F0502020204030204" charset="0"/>
                <a:ea typeface="Calibri" panose="020F0502020204030204" charset="0"/>
                <a:cs typeface="Calibri" panose="020F0502020204030204" charset="0"/>
              </a:rPr>
              <a:t>ف</a:t>
            </a:r>
            <a:r>
              <a:rPr altLang="en-US" b="1" dirty="0" sz="1500" lang="fa-IR" spc="100">
                <a:solidFill>
                  <a:srgbClr val="330066"/>
                </a:solidFill>
                <a:latin typeface="Calibri" panose="020F0502020204030204" charset="0"/>
                <a:ea typeface="Calibri" panose="020F0502020204030204" charset="0"/>
                <a:cs typeface="Calibri" panose="020F0502020204030204" charset="0"/>
              </a:rPr>
              <a:t>ع</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م</a:t>
            </a:r>
            <a:r>
              <a:rPr altLang="en-US" b="1" dirty="0" sz="1500" lang="fa-IR" spc="100">
                <a:solidFill>
                  <a:srgbClr val="330066"/>
                </a:solidFill>
                <a:latin typeface="Calibri" panose="020F0502020204030204" charset="0"/>
                <a:ea typeface="Calibri" panose="020F0502020204030204" charset="0"/>
                <a:cs typeface="Calibri" panose="020F0502020204030204" charset="0"/>
              </a:rPr>
              <a:t>س</a:t>
            </a:r>
            <a:r>
              <a:rPr altLang="en-US" b="1" dirty="0" sz="1500" lang="fa-IR" spc="100">
                <a:solidFill>
                  <a:srgbClr val="330066"/>
                </a:solidFill>
                <a:latin typeface="Calibri" panose="020F0502020204030204" charset="0"/>
                <a:ea typeface="Calibri" panose="020F0502020204030204" charset="0"/>
                <a:cs typeface="Calibri" panose="020F0502020204030204" charset="0"/>
              </a:rPr>
              <a:t>م</a:t>
            </a:r>
            <a:r>
              <a:rPr altLang="en-US" b="1" dirty="0" sz="1500" lang="fa-IR" spc="100">
                <a:solidFill>
                  <a:srgbClr val="330066"/>
                </a:solidFill>
                <a:latin typeface="Calibri" panose="020F0502020204030204" charset="0"/>
                <a:ea typeface="Calibri" panose="020F0502020204030204" charset="0"/>
                <a:cs typeface="Calibri" panose="020F0502020204030204" charset="0"/>
              </a:rPr>
              <a:t>و</a:t>
            </a:r>
            <a:r>
              <a:rPr altLang="en-US" b="1" dirty="0" sz="1500" lang="fa-IR" spc="100">
                <a:solidFill>
                  <a:srgbClr val="330066"/>
                </a:solidFill>
                <a:latin typeface="Calibri" panose="020F0502020204030204" charset="0"/>
                <a:ea typeface="Calibri" panose="020F0502020204030204" charset="0"/>
                <a:cs typeface="Calibri" panose="020F0502020204030204" charset="0"/>
              </a:rPr>
              <a:t>م</a:t>
            </a:r>
            <a:r>
              <a:rPr altLang="en-US" b="1" dirty="0" sz="1500" lang="fa-IR" spc="100">
                <a:solidFill>
                  <a:srgbClr val="330066"/>
                </a:solidFill>
                <a:latin typeface="Calibri" panose="020F0502020204030204" charset="0"/>
                <a:ea typeface="Calibri" panose="020F0502020204030204" charset="0"/>
                <a:cs typeface="Calibri" panose="020F0502020204030204" charset="0"/>
              </a:rPr>
              <a:t>ی</a:t>
            </a:r>
            <a:r>
              <a:rPr altLang="en-US" b="1" dirty="0" sz="1500" lang="fa-IR" spc="100">
                <a:solidFill>
                  <a:srgbClr val="330066"/>
                </a:solidFill>
                <a:latin typeface="Calibri" panose="020F0502020204030204" charset="0"/>
                <a:ea typeface="Calibri" panose="020F0502020204030204" charset="0"/>
                <a:cs typeface="Calibri" panose="020F0502020204030204" charset="0"/>
              </a:rPr>
              <a:t>ت</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ش</a:t>
            </a:r>
            <a:r>
              <a:rPr altLang="en-US" b="1" dirty="0" sz="1500" lang="fa-IR" spc="100">
                <a:solidFill>
                  <a:srgbClr val="330066"/>
                </a:solidFill>
                <a:latin typeface="Calibri" panose="020F0502020204030204" charset="0"/>
                <a:ea typeface="Calibri" panose="020F0502020204030204" charset="0"/>
                <a:cs typeface="Calibri" panose="020F0502020204030204" charset="0"/>
              </a:rPr>
              <a:t>م</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ر</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ی</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fa-IR" spc="100">
                <a:solidFill>
                  <a:srgbClr val="330066"/>
                </a:solidFill>
                <a:latin typeface="Calibri" panose="020F0502020204030204" charset="0"/>
                <a:ea typeface="Calibri" panose="020F0502020204030204" charset="0"/>
                <a:cs typeface="Calibri" panose="020F0502020204030204" charset="0"/>
              </a:rPr>
              <a:t>ر</a:t>
            </a:r>
            <a:r>
              <a:rPr altLang="en-US" b="1" dirty="0" sz="1500" lang="fa-IR" spc="100">
                <a:solidFill>
                  <a:srgbClr val="330066"/>
                </a:solidFill>
                <a:latin typeface="Calibri" panose="020F0502020204030204" charset="0"/>
                <a:ea typeface="Calibri" panose="020F0502020204030204" charset="0"/>
                <a:cs typeface="Calibri" panose="020F0502020204030204" charset="0"/>
              </a:rPr>
              <a:t>ی</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م</a:t>
            </a:r>
            <a:r>
              <a:rPr altLang="en-US" b="1" dirty="0" sz="1500" lang="fa-IR" spc="100">
                <a:solidFill>
                  <a:srgbClr val="330066"/>
                </a:solidFill>
                <a:latin typeface="Calibri" panose="020F0502020204030204" charset="0"/>
                <a:ea typeface="Calibri" panose="020F0502020204030204" charset="0"/>
                <a:cs typeface="Calibri" panose="020F0502020204030204" charset="0"/>
              </a:rPr>
              <a:t>ی</a:t>
            </a:r>
            <a:r>
              <a:rPr altLang="en-US" b="1" dirty="0" sz="1500" lang="fa-IR" spc="100">
                <a:solidFill>
                  <a:srgbClr val="330066"/>
                </a:solidFill>
                <a:latin typeface="Calibri" panose="020F0502020204030204" charset="0"/>
                <a:ea typeface="Calibri" panose="020F0502020204030204" charset="0"/>
                <a:cs typeface="Calibri" panose="020F0502020204030204" charset="0"/>
              </a:rPr>
              <a:t>د</a:t>
            </a:r>
            <a:r>
              <a:rPr altLang="en-US" b="1" dirty="0" sz="1500" lang="fa-IR" spc="100">
                <a:solidFill>
                  <a:srgbClr val="330066"/>
                </a:solidFill>
                <a:latin typeface="Calibri" panose="020F0502020204030204" charset="0"/>
                <a:ea typeface="Calibri" panose="020F0502020204030204" charset="0"/>
                <a:cs typeface="Calibri" panose="020F0502020204030204" charset="0"/>
              </a:rPr>
              <a:t>ه</a:t>
            </a:r>
            <a:r>
              <a:rPr altLang="en-US" b="1" dirty="0" sz="1500" lang="fa-IR" spc="100">
                <a:solidFill>
                  <a:srgbClr val="330066"/>
                </a:solidFill>
                <a:latin typeface="Calibri" panose="020F0502020204030204" charset="0"/>
                <a:ea typeface="Calibri" panose="020F0502020204030204" charset="0"/>
                <a:cs typeface="Calibri" panose="020F0502020204030204" charset="0"/>
              </a:rPr>
              <a:t>د</a:t>
            </a:r>
            <a:r>
              <a:rPr altLang="en-US" b="1" dirty="0" sz="1500" lang="en-US" spc="100">
                <a:solidFill>
                  <a:srgbClr val="330066"/>
                </a:solidFill>
                <a:latin typeface="Calibri" panose="020F0502020204030204" charset="0"/>
                <a:ea typeface="Calibri" panose="020F0502020204030204" charset="0"/>
                <a:cs typeface="Calibri" panose="020F0502020204030204" charset="0"/>
              </a:rPr>
              <a:t>-</a:t>
            </a:r>
            <a:r>
              <a:rPr altLang="en-US" b="1" dirty="0" sz="1500" lang="en-US" spc="100">
                <a:solidFill>
                  <a:srgbClr val="330066"/>
                </a:solidFill>
                <a:latin typeface="Calibri" panose="020F0502020204030204" charset="0"/>
                <a:ea typeface="Calibri" panose="020F0502020204030204" charset="0"/>
                <a:cs typeface="Calibri" panose="020F0502020204030204" charset="0"/>
              </a:rPr>
              <a:t>0</a:t>
            </a:r>
            <a:r>
              <a:rPr altLang="en-US" b="1" dirty="0" sz="1500" lang="en-US" spc="100">
                <a:solidFill>
                  <a:srgbClr val="330066"/>
                </a:solidFill>
                <a:latin typeface="Calibri" panose="020F0502020204030204" charset="0"/>
                <a:ea typeface="Calibri" panose="020F0502020204030204" charset="0"/>
                <a:cs typeface="Calibri" panose="020F0502020204030204" charset="0"/>
              </a:rPr>
              <a:t>7</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endParaRPr altLang="en-US" b="1" dirty="0" sz="1500" lang="zh-CN" spc="100">
              <a:solidFill>
                <a:srgbClr val="330066"/>
              </a:solidFill>
              <a:latin typeface="Calibri" panose="020F0502020204030204" charset="0"/>
              <a:ea typeface="Calibri" panose="020F0502020204030204" charset="0"/>
              <a:cs typeface="Calibri" panose="020F0502020204030204" charset="0"/>
            </a:endParaRPr>
          </a:p>
          <a:p>
            <a:pPr algn="just">
              <a:lnSpc>
                <a:spcPct val="130000"/>
              </a:lnSpc>
            </a:pPr>
            <a:endParaRPr altLang="en-US" b="1" dirty="0" sz="1500" lang="zh-CN" spc="100">
              <a:solidFill>
                <a:srgbClr val="330066"/>
              </a:solidFill>
              <a:latin typeface="Calibri" panose="020F0502020204030204" charset="0"/>
              <a:ea typeface="Calibri" panose="020F0502020204030204" charset="0"/>
              <a:cs typeface="Calibri" panose="020F0502020204030204" charset="0"/>
            </a:endParaRPr>
          </a:p>
        </p:txBody>
      </p:sp>
      <p:sp>
        <p:nvSpPr>
          <p:cNvPr id="1048667" name="矩形 15"/>
          <p:cNvSpPr/>
          <p:nvPr/>
        </p:nvSpPr>
        <p:spPr>
          <a:xfrm>
            <a:off x="4115532" y="2052211"/>
            <a:ext cx="3271433" cy="376047"/>
          </a:xfrm>
          <a:prstGeom prst="rect"/>
        </p:spPr>
        <p:txBody>
          <a:bodyPr wrap="square">
            <a:spAutoFit/>
          </a:bodyPr>
          <a:p>
            <a:pPr algn="just">
              <a:lnSpc>
                <a:spcPct val="130000"/>
              </a:lnSpc>
            </a:pPr>
            <a:r>
              <a:rPr altLang="en-US" b="1" dirty="0" sz="1500" lang="fa-IR" spc="100">
                <a:solidFill>
                  <a:srgbClr val="330066"/>
                </a:solidFill>
                <a:latin typeface="Calibri" panose="020F0502020204030204" charset="0"/>
                <a:ea typeface="Calibri" panose="020F0502020204030204" charset="0"/>
                <a:cs typeface="Calibri" panose="020F0502020204030204" charset="0"/>
              </a:rPr>
              <a:t>س</a:t>
            </a:r>
            <a:r>
              <a:rPr altLang="en-US" b="1" dirty="0" sz="1500" lang="fa-IR" spc="100">
                <a:solidFill>
                  <a:srgbClr val="330066"/>
                </a:solidFill>
                <a:latin typeface="Calibri" panose="020F0502020204030204" charset="0"/>
                <a:ea typeface="Calibri" panose="020F0502020204030204" charset="0"/>
                <a:cs typeface="Calibri" panose="020F0502020204030204" charset="0"/>
              </a:rPr>
              <a:t>ی</a:t>
            </a:r>
            <a:r>
              <a:rPr altLang="en-US" b="1" dirty="0" sz="1500" lang="fa-IR" spc="100">
                <a:solidFill>
                  <a:srgbClr val="330066"/>
                </a:solidFill>
                <a:latin typeface="Calibri" panose="020F0502020204030204" charset="0"/>
                <a:ea typeface="Calibri" panose="020F0502020204030204" charset="0"/>
                <a:cs typeface="Calibri" panose="020F0502020204030204" charset="0"/>
              </a:rPr>
              <a:t>ب</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ک</a:t>
            </a:r>
            <a:r>
              <a:rPr altLang="en-US" b="1" dirty="0" sz="1500" lang="fa-IR" spc="100">
                <a:solidFill>
                  <a:srgbClr val="330066"/>
                </a:solidFill>
                <a:latin typeface="Calibri" panose="020F0502020204030204" charset="0"/>
                <a:ea typeface="Calibri" panose="020F0502020204030204" charset="0"/>
                <a:cs typeface="Calibri" panose="020F0502020204030204" charset="0"/>
              </a:rPr>
              <a:t>م</a:t>
            </a:r>
            <a:r>
              <a:rPr altLang="en-US" b="1" dirty="0" sz="1500" lang="fa-IR" spc="100">
                <a:solidFill>
                  <a:srgbClr val="330066"/>
                </a:solidFill>
                <a:latin typeface="Calibri" panose="020F0502020204030204" charset="0"/>
                <a:ea typeface="Calibri" panose="020F0502020204030204" charset="0"/>
                <a:cs typeface="Calibri" panose="020F0502020204030204" charset="0"/>
              </a:rPr>
              <a:t>ک</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م</a:t>
            </a:r>
            <a:r>
              <a:rPr altLang="en-US" b="1" dirty="0" sz="1500" lang="fa-IR" spc="100">
                <a:solidFill>
                  <a:srgbClr val="330066"/>
                </a:solidFill>
                <a:latin typeface="Calibri" panose="020F0502020204030204" charset="0"/>
                <a:ea typeface="Calibri" panose="020F0502020204030204" charset="0"/>
                <a:cs typeface="Calibri" panose="020F0502020204030204" charset="0"/>
              </a:rPr>
              <a:t>ی</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ک</a:t>
            </a:r>
            <a:r>
              <a:rPr altLang="en-US" b="1" dirty="0" sz="1500" lang="fa-IR" spc="100">
                <a:solidFill>
                  <a:srgbClr val="330066"/>
                </a:solidFill>
                <a:latin typeface="Calibri" panose="020F0502020204030204" charset="0"/>
                <a:ea typeface="Calibri" panose="020F0502020204030204" charset="0"/>
                <a:cs typeface="Calibri" panose="020F0502020204030204" charset="0"/>
              </a:rPr>
              <a:t>ن</a:t>
            </a:r>
            <a:r>
              <a:rPr altLang="en-US" b="1" dirty="0" sz="1500" lang="fa-IR" spc="100">
                <a:solidFill>
                  <a:srgbClr val="330066"/>
                </a:solidFill>
                <a:latin typeface="Calibri" panose="020F0502020204030204" charset="0"/>
                <a:ea typeface="Calibri" panose="020F0502020204030204" charset="0"/>
                <a:cs typeface="Calibri" panose="020F0502020204030204" charset="0"/>
              </a:rPr>
              <a:t>د</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د</a:t>
            </a:r>
            <a:r>
              <a:rPr altLang="en-US" b="1" dirty="0" sz="1500" lang="fa-IR" spc="100">
                <a:solidFill>
                  <a:srgbClr val="330066"/>
                </a:solidFill>
                <a:latin typeface="Calibri" panose="020F0502020204030204" charset="0"/>
                <a:ea typeface="Calibri" panose="020F0502020204030204" charset="0"/>
                <a:cs typeface="Calibri" panose="020F0502020204030204" charset="0"/>
              </a:rPr>
              <a:t>س</a:t>
            </a:r>
            <a:r>
              <a:rPr altLang="en-US" b="1" dirty="0" sz="1500" lang="fa-IR" spc="100">
                <a:solidFill>
                  <a:srgbClr val="330066"/>
                </a:solidFill>
                <a:latin typeface="Calibri" panose="020F0502020204030204" charset="0"/>
                <a:ea typeface="Calibri" panose="020F0502020204030204" charset="0"/>
                <a:cs typeface="Calibri" panose="020F0502020204030204" charset="0"/>
              </a:rPr>
              <a:t>ت</a:t>
            </a:r>
            <a:r>
              <a:rPr altLang="en-US" b="1" dirty="0" sz="1500" lang="fa-IR" spc="100">
                <a:solidFill>
                  <a:srgbClr val="330066"/>
                </a:solidFill>
                <a:latin typeface="Calibri" panose="020F0502020204030204" charset="0"/>
                <a:ea typeface="Calibri" panose="020F0502020204030204" charset="0"/>
                <a:cs typeface="Calibri" panose="020F0502020204030204" charset="0"/>
              </a:rPr>
              <a:t>گ</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fa-IR" spc="100">
                <a:solidFill>
                  <a:srgbClr val="330066"/>
                </a:solidFill>
                <a:latin typeface="Calibri" panose="020F0502020204030204" charset="0"/>
                <a:ea typeface="Calibri" panose="020F0502020204030204" charset="0"/>
                <a:cs typeface="Calibri" panose="020F0502020204030204" charset="0"/>
              </a:rPr>
              <a:t>ه</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گ</a:t>
            </a:r>
            <a:r>
              <a:rPr altLang="en-US" b="1" dirty="0" sz="1500" lang="fa-IR" spc="100">
                <a:solidFill>
                  <a:srgbClr val="330066"/>
                </a:solidFill>
                <a:latin typeface="Calibri" panose="020F0502020204030204" charset="0"/>
                <a:ea typeface="Calibri" panose="020F0502020204030204" charset="0"/>
                <a:cs typeface="Calibri" panose="020F0502020204030204" charset="0"/>
              </a:rPr>
              <a:t>و</a:t>
            </a:r>
            <a:r>
              <a:rPr altLang="en-US" b="1" dirty="0" sz="1500" lang="fa-IR" spc="100">
                <a:solidFill>
                  <a:srgbClr val="330066"/>
                </a:solidFill>
                <a:latin typeface="Calibri" panose="020F0502020204030204" charset="0"/>
                <a:ea typeface="Calibri" panose="020F0502020204030204" charset="0"/>
                <a:cs typeface="Calibri" panose="020F0502020204030204" charset="0"/>
              </a:rPr>
              <a:t>ا</a:t>
            </a:r>
            <a:r>
              <a:rPr altLang="en-US" b="1" dirty="0" sz="1500" lang="fa-IR" spc="100">
                <a:solidFill>
                  <a:srgbClr val="330066"/>
                </a:solidFill>
                <a:latin typeface="Calibri" panose="020F0502020204030204" charset="0"/>
                <a:ea typeface="Calibri" panose="020F0502020204030204" charset="0"/>
                <a:cs typeface="Calibri" panose="020F0502020204030204" charset="0"/>
              </a:rPr>
              <a:t>ر</a:t>
            </a:r>
            <a:r>
              <a:rPr altLang="en-US" b="1" dirty="0" sz="1500" lang="fa-IR" spc="100">
                <a:solidFill>
                  <a:srgbClr val="330066"/>
                </a:solidFill>
                <a:latin typeface="Calibri" panose="020F0502020204030204" charset="0"/>
                <a:ea typeface="Calibri" panose="020F0502020204030204" charset="0"/>
                <a:cs typeface="Calibri" panose="020F0502020204030204" charset="0"/>
              </a:rPr>
              <a:t>ش</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ت</a:t>
            </a:r>
            <a:r>
              <a:rPr altLang="en-US" b="1" dirty="0" sz="1500" lang="fa-IR" spc="100">
                <a:solidFill>
                  <a:srgbClr val="330066"/>
                </a:solidFill>
                <a:latin typeface="Calibri" panose="020F0502020204030204" charset="0"/>
                <a:ea typeface="Calibri" panose="020F0502020204030204" charset="0"/>
                <a:cs typeface="Calibri" panose="020F0502020204030204" charset="0"/>
              </a:rPr>
              <a:t>م</a:t>
            </a:r>
            <a:r>
              <a:rPr altLang="en-US" b="1" dirty="0" sz="1500" lang="fa-IR" spc="100">
                <a:solidFill>
                  <a:srgbClr val="330066"/>
                </a:solidFill>
                <a:latin typeface="Calibri" panose="020F0502020204030204" charset="0"/>
                <a:ea typeface="Calibri" panose="020F0502020204030204" charset="0"/>
                <a:cs typeface="Calibri" panose="020F0502020204030204" charset="0"/>
              </a:rPr>
              <a:t>ی</a:t>
            </a:r>
            <a:r>
              <a:rPr altLang="en-US" b="1" dirty="0" sz="1500" lang="fa-IR" spc="100">
                <a:solidFill>
                  <a:srgbClr val="330066"/>
                </a:solidFill>
                <a:latin typeface="Calibri" panose="020F0502020204030204" charset="0"/>
                <a:ea typeface="Calibri" panose="020F0502020204030204" charset="0"/>
                <a:cs typeface="Calibri" panose="020F0502020204030204" charset="0"/>
              </a:rPr>
              <a:t>ز</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en-US" spc="100">
                <a:solidFill>
                  <a:srgbClr val="330066"/>
                </a:solidFill>
                <a:latin typeface="Calibri" panose="020F0502020204030204" charset="0"/>
                <a:ea typeface="Calibri" panose="020F0502020204030204" charset="0"/>
                <a:cs typeface="Calibri" panose="020F0502020204030204" charset="0"/>
              </a:rPr>
              <a:t> </a:t>
            </a:r>
            <a:r>
              <a:rPr altLang="en-US" b="1" dirty="0" sz="1500" lang="fa-IR" spc="100">
                <a:solidFill>
                  <a:srgbClr val="330066"/>
                </a:solidFill>
                <a:latin typeface="Calibri" panose="020F0502020204030204" charset="0"/>
                <a:ea typeface="Calibri" panose="020F0502020204030204" charset="0"/>
                <a:cs typeface="Calibri" panose="020F0502020204030204" charset="0"/>
              </a:rPr>
              <a:t>ش</a:t>
            </a:r>
            <a:r>
              <a:rPr altLang="en-US" b="1" dirty="0" sz="1500" lang="fa-IR" spc="100">
                <a:solidFill>
                  <a:srgbClr val="330066"/>
                </a:solidFill>
                <a:latin typeface="Calibri" panose="020F0502020204030204" charset="0"/>
                <a:ea typeface="Calibri" panose="020F0502020204030204" charset="0"/>
                <a:cs typeface="Calibri" panose="020F0502020204030204" charset="0"/>
              </a:rPr>
              <a:t>و</a:t>
            </a:r>
            <a:r>
              <a:rPr altLang="en-US" b="1" dirty="0" sz="1500" lang="fa-IR" spc="100">
                <a:solidFill>
                  <a:srgbClr val="330066"/>
                </a:solidFill>
                <a:latin typeface="Calibri" panose="020F0502020204030204" charset="0"/>
                <a:ea typeface="Calibri" panose="020F0502020204030204" charset="0"/>
                <a:cs typeface="Calibri" panose="020F0502020204030204" charset="0"/>
              </a:rPr>
              <a:t>د</a:t>
            </a:r>
            <a:endParaRPr altLang="en-US" b="1" dirty="0" sz="1500" lang="zh-CN" spc="100">
              <a:solidFill>
                <a:srgbClr val="330066"/>
              </a:solidFill>
              <a:latin typeface="Calibri" panose="020F0502020204030204" charset="0"/>
              <a:ea typeface="幼圆" panose="02010509060101010101" pitchFamily="49" charset="-122"/>
              <a:cs typeface="Calibri" panose="020F0502020204030204" charset="0"/>
            </a:endParaRPr>
          </a:p>
        </p:txBody>
      </p:sp>
      <p:sp>
        <p:nvSpPr>
          <p:cNvPr id="1048668" name="矩形 16"/>
          <p:cNvSpPr/>
          <p:nvPr/>
        </p:nvSpPr>
        <p:spPr>
          <a:xfrm>
            <a:off x="4115532" y="3502410"/>
            <a:ext cx="3271433" cy="426149"/>
          </a:xfrm>
          <a:prstGeom prst="rect"/>
        </p:spPr>
        <p:txBody>
          <a:bodyPr wrap="square">
            <a:spAutoFit/>
          </a:bodyPr>
          <a:p>
            <a:pPr algn="just">
              <a:lnSpc>
                <a:spcPct val="130000"/>
              </a:lnSpc>
            </a:pPr>
            <a:r>
              <a:rPr altLang="en-US" b="1" dirty="0" sz="1800" lang="fa-IR" spc="100">
                <a:solidFill>
                  <a:srgbClr val="330066"/>
                </a:solidFill>
                <a:latin typeface="Calibri" panose="020F0502020204030204" charset="0"/>
                <a:ea typeface="Calibri" panose="020F0502020204030204" charset="0"/>
                <a:cs typeface="Calibri" panose="020F0502020204030204" charset="0"/>
              </a:rPr>
              <a:t>ب</a:t>
            </a:r>
            <a:r>
              <a:rPr altLang="en-US" b="1" dirty="0" sz="1800" lang="fa-IR" spc="100">
                <a:solidFill>
                  <a:srgbClr val="330066"/>
                </a:solidFill>
                <a:latin typeface="Calibri" panose="020F0502020204030204" charset="0"/>
                <a:ea typeface="Calibri" panose="020F0502020204030204" charset="0"/>
                <a:cs typeface="Calibri" panose="020F0502020204030204" charset="0"/>
              </a:rPr>
              <a:t>ا</a:t>
            </a:r>
            <a:r>
              <a:rPr altLang="en-US" b="1" dirty="0" sz="1800" lang="fa-IR" spc="100">
                <a:solidFill>
                  <a:srgbClr val="330066"/>
                </a:solidFill>
                <a:latin typeface="Calibri" panose="020F0502020204030204" charset="0"/>
                <a:ea typeface="Calibri" panose="020F0502020204030204" charset="0"/>
                <a:cs typeface="Calibri" panose="020F0502020204030204" charset="0"/>
              </a:rPr>
              <a:t>ع</a:t>
            </a:r>
            <a:r>
              <a:rPr altLang="en-US" b="1" dirty="0" sz="1800" lang="fa-IR" spc="100">
                <a:solidFill>
                  <a:srgbClr val="330066"/>
                </a:solidFill>
                <a:latin typeface="Calibri" panose="020F0502020204030204" charset="0"/>
                <a:ea typeface="Calibri" panose="020F0502020204030204" charset="0"/>
                <a:cs typeface="Calibri" panose="020F0502020204030204" charset="0"/>
              </a:rPr>
              <a:t>ث </a:t>
            </a:r>
            <a:r>
              <a:rPr altLang="en-US" b="1" dirty="0" sz="1800" lang="fa-IR" spc="100">
                <a:solidFill>
                  <a:srgbClr val="330066"/>
                </a:solidFill>
                <a:latin typeface="Calibri" panose="020F0502020204030204" charset="0"/>
                <a:ea typeface="Calibri" panose="020F0502020204030204" charset="0"/>
                <a:cs typeface="Calibri" panose="020F0502020204030204" charset="0"/>
              </a:rPr>
              <a:t>ک</a:t>
            </a:r>
            <a:r>
              <a:rPr altLang="en-US" b="1" dirty="0" sz="1800" lang="fa-IR" spc="100">
                <a:solidFill>
                  <a:srgbClr val="330066"/>
                </a:solidFill>
                <a:latin typeface="Calibri" panose="020F0502020204030204" charset="0"/>
                <a:ea typeface="Calibri" panose="020F0502020204030204" charset="0"/>
                <a:cs typeface="Calibri" panose="020F0502020204030204" charset="0"/>
              </a:rPr>
              <a:t>ا</a:t>
            </a:r>
            <a:r>
              <a:rPr altLang="en-US" b="1" dirty="0" sz="1800" lang="fa-IR" spc="100">
                <a:solidFill>
                  <a:srgbClr val="330066"/>
                </a:solidFill>
                <a:latin typeface="Calibri" panose="020F0502020204030204" charset="0"/>
                <a:ea typeface="Calibri" panose="020F0502020204030204" charset="0"/>
                <a:cs typeface="Calibri" panose="020F0502020204030204" charset="0"/>
              </a:rPr>
              <a:t>ه</a:t>
            </a:r>
            <a:r>
              <a:rPr altLang="en-US" b="1" dirty="0" sz="1800" lang="fa-IR" spc="100">
                <a:solidFill>
                  <a:srgbClr val="330066"/>
                </a:solidFill>
                <a:latin typeface="Calibri" panose="020F0502020204030204" charset="0"/>
                <a:ea typeface="Calibri" panose="020F0502020204030204" charset="0"/>
                <a:cs typeface="Calibri" panose="020F0502020204030204" charset="0"/>
              </a:rPr>
              <a:t>ش</a:t>
            </a:r>
            <a:r>
              <a:rPr altLang="en-US" b="1" dirty="0" sz="1800" lang="en-US" spc="100">
                <a:solidFill>
                  <a:srgbClr val="330066"/>
                </a:solidFill>
                <a:latin typeface="Calibri" panose="020F0502020204030204" charset="0"/>
                <a:ea typeface="Calibri" panose="020F0502020204030204" charset="0"/>
                <a:cs typeface="Calibri" panose="020F0502020204030204" charset="0"/>
              </a:rPr>
              <a:t> </a:t>
            </a:r>
            <a:r>
              <a:rPr altLang="en-US" b="1" dirty="0" sz="1800" lang="fa-IR" spc="100">
                <a:solidFill>
                  <a:srgbClr val="330066"/>
                </a:solidFill>
                <a:latin typeface="Calibri" panose="020F0502020204030204" charset="0"/>
                <a:ea typeface="Calibri" panose="020F0502020204030204" charset="0"/>
                <a:cs typeface="Calibri" panose="020F0502020204030204" charset="0"/>
              </a:rPr>
              <a:t>س</a:t>
            </a:r>
            <a:r>
              <a:rPr altLang="en-US" b="1" dirty="0" sz="1800" lang="fa-IR" spc="100">
                <a:solidFill>
                  <a:srgbClr val="330066"/>
                </a:solidFill>
                <a:latin typeface="Calibri" panose="020F0502020204030204" charset="0"/>
                <a:ea typeface="Calibri" panose="020F0502020204030204" charset="0"/>
                <a:cs typeface="Calibri" panose="020F0502020204030204" charset="0"/>
              </a:rPr>
              <a:t>ط</a:t>
            </a:r>
            <a:r>
              <a:rPr altLang="en-US" b="1" dirty="0" sz="1800" lang="fa-IR" spc="100">
                <a:solidFill>
                  <a:srgbClr val="330066"/>
                </a:solidFill>
                <a:latin typeface="Calibri" panose="020F0502020204030204" charset="0"/>
                <a:ea typeface="Calibri" panose="020F0502020204030204" charset="0"/>
                <a:cs typeface="Calibri" panose="020F0502020204030204" charset="0"/>
              </a:rPr>
              <a:t>ح</a:t>
            </a:r>
            <a:r>
              <a:rPr altLang="en-US" b="1" dirty="0" sz="1800" lang="en-US" spc="100">
                <a:solidFill>
                  <a:srgbClr val="330066"/>
                </a:solidFill>
                <a:latin typeface="Calibri" panose="020F0502020204030204" charset="0"/>
                <a:ea typeface="Calibri" panose="020F0502020204030204" charset="0"/>
                <a:cs typeface="Calibri" panose="020F0502020204030204" charset="0"/>
              </a:rPr>
              <a:t> </a:t>
            </a:r>
            <a:r>
              <a:rPr altLang="en-US" b="1" dirty="0" sz="1800" lang="fa-IR" spc="100">
                <a:solidFill>
                  <a:srgbClr val="330066"/>
                </a:solidFill>
                <a:latin typeface="Calibri" panose="020F0502020204030204" charset="0"/>
                <a:ea typeface="Calibri" panose="020F0502020204030204" charset="0"/>
                <a:cs typeface="Calibri" panose="020F0502020204030204" charset="0"/>
              </a:rPr>
              <a:t>ک</a:t>
            </a:r>
            <a:r>
              <a:rPr altLang="en-US" b="1" dirty="0" sz="1800" lang="fa-IR" spc="100">
                <a:solidFill>
                  <a:srgbClr val="330066"/>
                </a:solidFill>
                <a:latin typeface="Calibri" panose="020F0502020204030204" charset="0"/>
                <a:ea typeface="Calibri" panose="020F0502020204030204" charset="0"/>
                <a:cs typeface="Calibri" panose="020F0502020204030204" charset="0"/>
              </a:rPr>
              <a:t>ل</a:t>
            </a:r>
            <a:r>
              <a:rPr altLang="en-US" b="1" dirty="0" sz="1800" lang="fa-IR" spc="100">
                <a:solidFill>
                  <a:srgbClr val="330066"/>
                </a:solidFill>
                <a:latin typeface="Calibri" panose="020F0502020204030204" charset="0"/>
                <a:ea typeface="Calibri" panose="020F0502020204030204" charset="0"/>
                <a:cs typeface="Calibri" panose="020F0502020204030204" charset="0"/>
              </a:rPr>
              <a:t>س</a:t>
            </a:r>
            <a:r>
              <a:rPr altLang="en-US" b="1" dirty="0" sz="1800" lang="fa-IR" spc="100">
                <a:solidFill>
                  <a:srgbClr val="330066"/>
                </a:solidFill>
                <a:latin typeface="Calibri" panose="020F0502020204030204" charset="0"/>
                <a:ea typeface="Calibri" panose="020F0502020204030204" charset="0"/>
                <a:cs typeface="Calibri" panose="020F0502020204030204" charset="0"/>
              </a:rPr>
              <a:t>ت</a:t>
            </a:r>
            <a:r>
              <a:rPr altLang="en-US" b="1" dirty="0" sz="1800" lang="fa-IR" spc="100">
                <a:solidFill>
                  <a:srgbClr val="330066"/>
                </a:solidFill>
                <a:latin typeface="Calibri" panose="020F0502020204030204" charset="0"/>
                <a:ea typeface="Calibri" panose="020F0502020204030204" charset="0"/>
                <a:cs typeface="Calibri" panose="020F0502020204030204" charset="0"/>
              </a:rPr>
              <a:t>ر</a:t>
            </a:r>
            <a:r>
              <a:rPr altLang="en-US" b="1" dirty="0" sz="1800" lang="fa-IR" spc="100">
                <a:solidFill>
                  <a:srgbClr val="330066"/>
                </a:solidFill>
                <a:latin typeface="Calibri" panose="020F0502020204030204" charset="0"/>
                <a:ea typeface="Calibri" panose="020F0502020204030204" charset="0"/>
                <a:cs typeface="Calibri" panose="020F0502020204030204" charset="0"/>
              </a:rPr>
              <a:t>و</a:t>
            </a:r>
            <a:r>
              <a:rPr altLang="en-US" b="1" dirty="0" sz="1800" lang="fa-IR" spc="100">
                <a:solidFill>
                  <a:srgbClr val="330066"/>
                </a:solidFill>
                <a:latin typeface="Calibri" panose="020F0502020204030204" charset="0"/>
                <a:ea typeface="Calibri" panose="020F0502020204030204" charset="0"/>
                <a:cs typeface="Calibri" panose="020F0502020204030204" charset="0"/>
              </a:rPr>
              <a:t>ل</a:t>
            </a:r>
            <a:r>
              <a:rPr altLang="en-US" b="1" dirty="0" sz="1800" lang="en-US" spc="100">
                <a:solidFill>
                  <a:srgbClr val="330066"/>
                </a:solidFill>
                <a:latin typeface="Calibri" panose="020F0502020204030204" charset="0"/>
                <a:ea typeface="Calibri" panose="020F0502020204030204" charset="0"/>
                <a:cs typeface="Calibri" panose="020F0502020204030204" charset="0"/>
              </a:rPr>
              <a:t> </a:t>
            </a:r>
            <a:r>
              <a:rPr altLang="en-US" b="1" dirty="0" sz="1800" lang="fa-IR" spc="100">
                <a:solidFill>
                  <a:srgbClr val="330066"/>
                </a:solidFill>
                <a:latin typeface="Calibri" panose="020F0502020204030204" charset="0"/>
                <a:ea typeface="Calibri" panose="020F0502020204030204" charset="0"/>
                <a:cs typeface="Calibri" panose="020F0502020204030204" charset="0"/>
              </a:rPr>
              <a:t>م</a:t>
            </a:r>
            <a:r>
              <a:rPr altLang="en-US" b="1" dirty="0" sz="1800" lang="fa-IR" spc="100">
                <a:solidFill>
                  <a:srgbClr val="330066"/>
                </a:solidFill>
                <a:latin typeface="Calibri" panose="020F0502020204030204" charset="0"/>
                <a:ea typeface="Calibri" panose="020F0502020204030204" charset="0"/>
                <a:cs typeface="Calibri" panose="020F0502020204030204" charset="0"/>
              </a:rPr>
              <a:t>ی</a:t>
            </a:r>
            <a:r>
              <a:rPr altLang="en-US" b="1" dirty="0" sz="1800" lang="en-US" spc="100">
                <a:solidFill>
                  <a:srgbClr val="330066"/>
                </a:solidFill>
                <a:latin typeface="Calibri" panose="020F0502020204030204" charset="0"/>
                <a:ea typeface="Calibri" panose="020F0502020204030204" charset="0"/>
                <a:cs typeface="Calibri" panose="020F0502020204030204" charset="0"/>
              </a:rPr>
              <a:t> </a:t>
            </a:r>
            <a:r>
              <a:rPr altLang="en-US" b="1" dirty="0" sz="1800" lang="fa-IR" spc="100">
                <a:solidFill>
                  <a:srgbClr val="330066"/>
                </a:solidFill>
                <a:latin typeface="Calibri" panose="020F0502020204030204" charset="0"/>
                <a:ea typeface="Calibri" panose="020F0502020204030204" charset="0"/>
                <a:cs typeface="Calibri" panose="020F0502020204030204" charset="0"/>
              </a:rPr>
              <a:t>ش</a:t>
            </a:r>
            <a:r>
              <a:rPr altLang="en-US" b="1" dirty="0" sz="1800" lang="fa-IR" spc="100">
                <a:solidFill>
                  <a:srgbClr val="330066"/>
                </a:solidFill>
                <a:latin typeface="Calibri" panose="020F0502020204030204" charset="0"/>
                <a:ea typeface="Calibri" panose="020F0502020204030204" charset="0"/>
                <a:cs typeface="Calibri" panose="020F0502020204030204" charset="0"/>
              </a:rPr>
              <a:t>و</a:t>
            </a:r>
            <a:r>
              <a:rPr altLang="en-US" b="1" dirty="0" sz="1800" lang="fa-IR" spc="100">
                <a:solidFill>
                  <a:srgbClr val="330066"/>
                </a:solidFill>
                <a:latin typeface="Calibri" panose="020F0502020204030204" charset="0"/>
                <a:ea typeface="Calibri" panose="020F0502020204030204" charset="0"/>
                <a:cs typeface="Calibri" panose="020F0502020204030204" charset="0"/>
              </a:rPr>
              <a:t>د</a:t>
            </a:r>
            <a:endParaRPr altLang="en-US" b="1" dirty="0" sz="1800" lang="zh-CN" spc="100">
              <a:solidFill>
                <a:srgbClr val="330066"/>
              </a:solidFill>
              <a:latin typeface="Calibri" panose="020F0502020204030204" charset="0"/>
              <a:ea typeface="幼圆" panose="02010509060101010101" pitchFamily="49" charset="-122"/>
              <a:cs typeface="Calibri" panose="020F0502020204030204" charset="0"/>
            </a:endParaRPr>
          </a:p>
        </p:txBody>
      </p:sp>
      <p:sp>
        <p:nvSpPr>
          <p:cNvPr id="1048669" name="矩形 17"/>
          <p:cNvSpPr/>
          <p:nvPr/>
        </p:nvSpPr>
        <p:spPr>
          <a:xfrm>
            <a:off x="4115532" y="4934562"/>
            <a:ext cx="3271433" cy="392747"/>
          </a:xfrm>
          <a:prstGeom prst="rect"/>
        </p:spPr>
        <p:txBody>
          <a:bodyPr wrap="square">
            <a:spAutoFit/>
          </a:bodyPr>
          <a:p>
            <a:pPr algn="just">
              <a:lnSpc>
                <a:spcPct val="130000"/>
              </a:lnSpc>
            </a:pPr>
            <a:r>
              <a:rPr altLang="en-US" b="1" dirty="0" sz="1700" lang="fa-IR" spc="100">
                <a:solidFill>
                  <a:srgbClr val="330066"/>
                </a:solidFill>
                <a:latin typeface="Calibri" panose="020F0502020204030204" charset="0"/>
                <a:ea typeface="Calibri" panose="020F0502020204030204" charset="0"/>
                <a:cs typeface="Calibri" panose="020F0502020204030204" charset="0"/>
              </a:rPr>
              <a:t>خ</a:t>
            </a:r>
            <a:r>
              <a:rPr altLang="en-US" b="1" dirty="0" sz="1700" lang="fa-IR" spc="100">
                <a:solidFill>
                  <a:srgbClr val="330066"/>
                </a:solidFill>
                <a:latin typeface="Calibri" panose="020F0502020204030204" charset="0"/>
                <a:ea typeface="Calibri" panose="020F0502020204030204" charset="0"/>
                <a:cs typeface="Calibri" panose="020F0502020204030204" charset="0"/>
              </a:rPr>
              <a:t>ط</a:t>
            </a:r>
            <a:r>
              <a:rPr altLang="en-US" b="1" dirty="0" sz="1700" lang="fa-IR" spc="100">
                <a:solidFill>
                  <a:srgbClr val="330066"/>
                </a:solidFill>
                <a:latin typeface="Calibri" panose="020F0502020204030204" charset="0"/>
                <a:ea typeface="Calibri" panose="020F0502020204030204" charset="0"/>
                <a:cs typeface="Calibri" panose="020F0502020204030204" charset="0"/>
              </a:rPr>
              <a:t>ر</a:t>
            </a:r>
            <a:r>
              <a:rPr altLang="en-US" b="1" dirty="0" sz="1700" lang="en-US" spc="100">
                <a:solidFill>
                  <a:srgbClr val="330066"/>
                </a:solidFill>
                <a:latin typeface="Calibri" panose="020F0502020204030204" charset="0"/>
                <a:ea typeface="Calibri" panose="020F0502020204030204" charset="0"/>
                <a:cs typeface="Calibri" panose="020F0502020204030204" charset="0"/>
              </a:rPr>
              <a:t> </a:t>
            </a:r>
            <a:r>
              <a:rPr altLang="en-US" b="1" dirty="0" sz="1700" lang="fa-IR" spc="100">
                <a:solidFill>
                  <a:srgbClr val="330066"/>
                </a:solidFill>
                <a:latin typeface="Calibri" panose="020F0502020204030204" charset="0"/>
                <a:ea typeface="Calibri" panose="020F0502020204030204" charset="0"/>
                <a:cs typeface="Calibri" panose="020F0502020204030204" charset="0"/>
              </a:rPr>
              <a:t>ا</a:t>
            </a:r>
            <a:r>
              <a:rPr altLang="en-US" b="1" dirty="0" sz="1700" lang="fa-IR" spc="100">
                <a:solidFill>
                  <a:srgbClr val="330066"/>
                </a:solidFill>
                <a:latin typeface="Calibri" panose="020F0502020204030204" charset="0"/>
                <a:ea typeface="Calibri" panose="020F0502020204030204" charset="0"/>
                <a:cs typeface="Calibri" panose="020F0502020204030204" charset="0"/>
              </a:rPr>
              <a:t>ب</a:t>
            </a:r>
            <a:r>
              <a:rPr altLang="en-US" b="1" dirty="0" sz="1700" lang="fa-IR" spc="100">
                <a:solidFill>
                  <a:srgbClr val="330066"/>
                </a:solidFill>
                <a:latin typeface="Calibri" panose="020F0502020204030204" charset="0"/>
                <a:ea typeface="Calibri" panose="020F0502020204030204" charset="0"/>
                <a:cs typeface="Calibri" panose="020F0502020204030204" charset="0"/>
              </a:rPr>
              <a:t>ت</a:t>
            </a:r>
            <a:r>
              <a:rPr altLang="en-US" b="1" dirty="0" sz="1700" lang="fa-IR" spc="100">
                <a:solidFill>
                  <a:srgbClr val="330066"/>
                </a:solidFill>
                <a:latin typeface="Calibri" panose="020F0502020204030204" charset="0"/>
                <a:ea typeface="Calibri" panose="020F0502020204030204" charset="0"/>
                <a:cs typeface="Calibri" panose="020F0502020204030204" charset="0"/>
              </a:rPr>
              <a:t>ل</a:t>
            </a:r>
            <a:r>
              <a:rPr altLang="en-US" b="1" dirty="0" sz="1700" lang="fa-IR" spc="100">
                <a:solidFill>
                  <a:srgbClr val="330066"/>
                </a:solidFill>
                <a:latin typeface="Calibri" panose="020F0502020204030204" charset="0"/>
                <a:ea typeface="Calibri" panose="020F0502020204030204" charset="0"/>
                <a:cs typeface="Calibri" panose="020F0502020204030204" charset="0"/>
              </a:rPr>
              <a:t>ا</a:t>
            </a:r>
            <a:r>
              <a:rPr altLang="en-US" b="1" dirty="0" sz="1700" lang="en-US" spc="100">
                <a:solidFill>
                  <a:srgbClr val="330066"/>
                </a:solidFill>
                <a:latin typeface="Calibri" panose="020F0502020204030204" charset="0"/>
                <a:ea typeface="Calibri" panose="020F0502020204030204" charset="0"/>
                <a:cs typeface="Calibri" panose="020F0502020204030204" charset="0"/>
              </a:rPr>
              <a:t> </a:t>
            </a:r>
            <a:r>
              <a:rPr altLang="en-US" b="1" dirty="0" sz="1700" lang="fa-IR" spc="100">
                <a:solidFill>
                  <a:srgbClr val="330066"/>
                </a:solidFill>
                <a:latin typeface="Calibri" panose="020F0502020204030204" charset="0"/>
                <a:ea typeface="Calibri" panose="020F0502020204030204" charset="0"/>
                <a:cs typeface="Calibri" panose="020F0502020204030204" charset="0"/>
              </a:rPr>
              <a:t>ب</a:t>
            </a:r>
            <a:r>
              <a:rPr altLang="en-US" b="1" dirty="0" sz="1700" lang="fa-IR" spc="100">
                <a:solidFill>
                  <a:srgbClr val="330066"/>
                </a:solidFill>
                <a:latin typeface="Calibri" panose="020F0502020204030204" charset="0"/>
                <a:ea typeface="Calibri" panose="020F0502020204030204" charset="0"/>
                <a:cs typeface="Calibri" panose="020F0502020204030204" charset="0"/>
              </a:rPr>
              <a:t>ه</a:t>
            </a:r>
            <a:r>
              <a:rPr altLang="en-US" b="1" dirty="0" sz="1700" lang="en-US" spc="100">
                <a:solidFill>
                  <a:srgbClr val="330066"/>
                </a:solidFill>
                <a:latin typeface="Calibri" panose="020F0502020204030204" charset="0"/>
                <a:ea typeface="Calibri" panose="020F0502020204030204" charset="0"/>
                <a:cs typeface="Calibri" panose="020F0502020204030204" charset="0"/>
              </a:rPr>
              <a:t> </a:t>
            </a:r>
            <a:r>
              <a:rPr altLang="en-US" b="1" dirty="0" sz="1700" lang="fa-IR" spc="100">
                <a:solidFill>
                  <a:srgbClr val="330066"/>
                </a:solidFill>
                <a:latin typeface="Calibri" panose="020F0502020204030204" charset="0"/>
                <a:ea typeface="Calibri" panose="020F0502020204030204" charset="0"/>
                <a:cs typeface="Calibri" panose="020F0502020204030204" charset="0"/>
              </a:rPr>
              <a:t>س</a:t>
            </a:r>
            <a:r>
              <a:rPr altLang="en-US" b="1" dirty="0" sz="1700" lang="fa-IR" spc="100">
                <a:solidFill>
                  <a:srgbClr val="330066"/>
                </a:solidFill>
                <a:latin typeface="Calibri" panose="020F0502020204030204" charset="0"/>
                <a:ea typeface="Calibri" panose="020F0502020204030204" charset="0"/>
                <a:cs typeface="Calibri" panose="020F0502020204030204" charset="0"/>
              </a:rPr>
              <a:t>ر</a:t>
            </a:r>
            <a:r>
              <a:rPr altLang="en-US" b="1" dirty="0" sz="1700" lang="fa-IR" spc="100">
                <a:solidFill>
                  <a:srgbClr val="330066"/>
                </a:solidFill>
                <a:latin typeface="Calibri" panose="020F0502020204030204" charset="0"/>
                <a:ea typeface="Calibri" panose="020F0502020204030204" charset="0"/>
                <a:cs typeface="Calibri" panose="020F0502020204030204" charset="0"/>
              </a:rPr>
              <a:t>ط</a:t>
            </a:r>
            <a:r>
              <a:rPr altLang="en-US" b="1" dirty="0" sz="1700" lang="fa-IR" spc="100">
                <a:solidFill>
                  <a:srgbClr val="330066"/>
                </a:solidFill>
                <a:latin typeface="Calibri" panose="020F0502020204030204" charset="0"/>
                <a:ea typeface="Calibri" panose="020F0502020204030204" charset="0"/>
                <a:cs typeface="Calibri" panose="020F0502020204030204" charset="0"/>
              </a:rPr>
              <a:t>ا</a:t>
            </a:r>
            <a:r>
              <a:rPr altLang="en-US" b="1" dirty="0" sz="1700" lang="fa-IR" spc="100">
                <a:solidFill>
                  <a:srgbClr val="330066"/>
                </a:solidFill>
                <a:latin typeface="Calibri" panose="020F0502020204030204" charset="0"/>
                <a:ea typeface="Calibri" panose="020F0502020204030204" charset="0"/>
                <a:cs typeface="Calibri" panose="020F0502020204030204" charset="0"/>
              </a:rPr>
              <a:t>ن</a:t>
            </a:r>
            <a:r>
              <a:rPr altLang="en-US" b="1" dirty="0" sz="1700" lang="en-US" spc="100">
                <a:solidFill>
                  <a:srgbClr val="330066"/>
                </a:solidFill>
                <a:latin typeface="Calibri" panose="020F0502020204030204" charset="0"/>
                <a:ea typeface="Calibri" panose="020F0502020204030204" charset="0"/>
                <a:cs typeface="Calibri" panose="020F0502020204030204" charset="0"/>
              </a:rPr>
              <a:t> </a:t>
            </a:r>
            <a:r>
              <a:rPr altLang="en-US" b="1" dirty="0" sz="1700" lang="fa-IR" spc="100">
                <a:solidFill>
                  <a:srgbClr val="330066"/>
                </a:solidFill>
                <a:latin typeface="Calibri" panose="020F0502020204030204" charset="0"/>
                <a:ea typeface="Calibri" panose="020F0502020204030204" charset="0"/>
                <a:cs typeface="Calibri" panose="020F0502020204030204" charset="0"/>
              </a:rPr>
              <a:t>ر</a:t>
            </a:r>
            <a:r>
              <a:rPr altLang="en-US" b="1" dirty="0" sz="1700" lang="fa-IR" spc="100">
                <a:solidFill>
                  <a:srgbClr val="330066"/>
                </a:solidFill>
                <a:latin typeface="Calibri" panose="020F0502020204030204" charset="0"/>
                <a:ea typeface="Calibri" panose="020F0502020204030204" charset="0"/>
                <a:cs typeface="Calibri" panose="020F0502020204030204" charset="0"/>
              </a:rPr>
              <a:t>ا</a:t>
            </a:r>
            <a:r>
              <a:rPr altLang="en-US" b="1" dirty="0" sz="1700" lang="en-US" spc="100">
                <a:solidFill>
                  <a:srgbClr val="330066"/>
                </a:solidFill>
                <a:latin typeface="Calibri" panose="020F0502020204030204" charset="0"/>
                <a:ea typeface="Calibri" panose="020F0502020204030204" charset="0"/>
                <a:cs typeface="Calibri" panose="020F0502020204030204" charset="0"/>
              </a:rPr>
              <a:t> </a:t>
            </a:r>
            <a:r>
              <a:rPr altLang="en-US" b="1" dirty="0" sz="1700" lang="fa-IR" spc="100">
                <a:solidFill>
                  <a:srgbClr val="330066"/>
                </a:solidFill>
                <a:latin typeface="Calibri" panose="020F0502020204030204" charset="0"/>
                <a:ea typeface="Calibri" panose="020F0502020204030204" charset="0"/>
                <a:cs typeface="Calibri" panose="020F0502020204030204" charset="0"/>
              </a:rPr>
              <a:t>ک</a:t>
            </a:r>
            <a:r>
              <a:rPr altLang="en-US" b="1" dirty="0" sz="1700" lang="fa-IR" spc="100">
                <a:solidFill>
                  <a:srgbClr val="330066"/>
                </a:solidFill>
                <a:latin typeface="Calibri" panose="020F0502020204030204" charset="0"/>
                <a:ea typeface="Calibri" panose="020F0502020204030204" charset="0"/>
                <a:cs typeface="Calibri" panose="020F0502020204030204" charset="0"/>
              </a:rPr>
              <a:t>ا</a:t>
            </a:r>
            <a:r>
              <a:rPr altLang="en-US" b="1" dirty="0" sz="1700" lang="fa-IR" spc="100">
                <a:solidFill>
                  <a:srgbClr val="330066"/>
                </a:solidFill>
                <a:latin typeface="Calibri" panose="020F0502020204030204" charset="0"/>
                <a:ea typeface="Calibri" panose="020F0502020204030204" charset="0"/>
                <a:cs typeface="Calibri" panose="020F0502020204030204" charset="0"/>
              </a:rPr>
              <a:t>ه</a:t>
            </a:r>
            <a:r>
              <a:rPr altLang="en-US" b="1" dirty="0" sz="1700" lang="fa-IR" spc="100">
                <a:solidFill>
                  <a:srgbClr val="330066"/>
                </a:solidFill>
                <a:latin typeface="Calibri" panose="020F0502020204030204" charset="0"/>
                <a:ea typeface="Calibri" panose="020F0502020204030204" charset="0"/>
                <a:cs typeface="Calibri" panose="020F0502020204030204" charset="0"/>
              </a:rPr>
              <a:t>ش</a:t>
            </a:r>
            <a:r>
              <a:rPr altLang="en-US" b="1" dirty="0" sz="1700" lang="en-US" spc="100">
                <a:solidFill>
                  <a:srgbClr val="330066"/>
                </a:solidFill>
                <a:latin typeface="Calibri" panose="020F0502020204030204" charset="0"/>
                <a:ea typeface="Calibri" panose="020F0502020204030204" charset="0"/>
                <a:cs typeface="Calibri" panose="020F0502020204030204" charset="0"/>
              </a:rPr>
              <a:t> </a:t>
            </a:r>
            <a:r>
              <a:rPr altLang="en-US" b="1" dirty="0" sz="1700" lang="fa-IR" spc="100">
                <a:solidFill>
                  <a:srgbClr val="330066"/>
                </a:solidFill>
                <a:latin typeface="Calibri" panose="020F0502020204030204" charset="0"/>
                <a:ea typeface="Calibri" panose="020F0502020204030204" charset="0"/>
                <a:cs typeface="Calibri" panose="020F0502020204030204" charset="0"/>
              </a:rPr>
              <a:t>م</a:t>
            </a:r>
            <a:r>
              <a:rPr altLang="en-US" b="1" dirty="0" sz="1700" lang="fa-IR" spc="100">
                <a:solidFill>
                  <a:srgbClr val="330066"/>
                </a:solidFill>
                <a:latin typeface="Calibri" panose="020F0502020204030204" charset="0"/>
                <a:ea typeface="Calibri" panose="020F0502020204030204" charset="0"/>
                <a:cs typeface="Calibri" panose="020F0502020204030204" charset="0"/>
              </a:rPr>
              <a:t>ی</a:t>
            </a:r>
            <a:r>
              <a:rPr altLang="en-US" b="1" dirty="0" sz="1700" lang="en-US" spc="100">
                <a:solidFill>
                  <a:srgbClr val="330066"/>
                </a:solidFill>
                <a:latin typeface="Calibri" panose="020F0502020204030204" charset="0"/>
                <a:ea typeface="Calibri" panose="020F0502020204030204" charset="0"/>
                <a:cs typeface="Calibri" panose="020F0502020204030204" charset="0"/>
              </a:rPr>
              <a:t> </a:t>
            </a:r>
            <a:r>
              <a:rPr altLang="en-US" b="1" dirty="0" sz="1700" lang="fa-IR" spc="100">
                <a:solidFill>
                  <a:srgbClr val="330066"/>
                </a:solidFill>
                <a:latin typeface="Calibri" panose="020F0502020204030204" charset="0"/>
                <a:ea typeface="Calibri" panose="020F0502020204030204" charset="0"/>
                <a:cs typeface="Calibri" panose="020F0502020204030204" charset="0"/>
              </a:rPr>
              <a:t>د</a:t>
            </a:r>
            <a:r>
              <a:rPr altLang="en-US" b="1" dirty="0" sz="1700" lang="fa-IR" spc="100">
                <a:solidFill>
                  <a:srgbClr val="330066"/>
                </a:solidFill>
                <a:latin typeface="Calibri" panose="020F0502020204030204" charset="0"/>
                <a:ea typeface="Calibri" panose="020F0502020204030204" charset="0"/>
                <a:cs typeface="Calibri" panose="020F0502020204030204" charset="0"/>
              </a:rPr>
              <a:t>ه</a:t>
            </a:r>
            <a:r>
              <a:rPr altLang="en-US" b="1" dirty="0" sz="1700" lang="fa-IR" spc="100">
                <a:solidFill>
                  <a:srgbClr val="330066"/>
                </a:solidFill>
                <a:latin typeface="Calibri" panose="020F0502020204030204" charset="0"/>
                <a:ea typeface="Calibri" panose="020F0502020204030204" charset="0"/>
                <a:cs typeface="Calibri" panose="020F0502020204030204" charset="0"/>
              </a:rPr>
              <a:t>د</a:t>
            </a:r>
            <a:r>
              <a:rPr altLang="en-US" b="1" dirty="0" sz="1700" lang="en-US" spc="100">
                <a:solidFill>
                  <a:srgbClr val="330066"/>
                </a:solidFill>
                <a:latin typeface="Calibri" panose="020F0502020204030204" charset="0"/>
                <a:ea typeface="Calibri" panose="020F0502020204030204" charset="0"/>
                <a:cs typeface="Calibri" panose="020F0502020204030204" charset="0"/>
              </a:rPr>
              <a:t> </a:t>
            </a:r>
            <a:endParaRPr altLang="en-US" b="1" dirty="0" sz="1700" lang="zh-CN" spc="100">
              <a:solidFill>
                <a:srgbClr val="330066"/>
              </a:solidFill>
              <a:latin typeface="Calibri" panose="020F0502020204030204" charset="0"/>
              <a:ea typeface="幼圆" panose="02010509060101010101" pitchFamily="49" charset="-122"/>
              <a:cs typeface="Calibri" panose="020F0502020204030204" charset="0"/>
            </a:endParaRPr>
          </a:p>
        </p:txBody>
      </p:sp>
      <p:pic>
        <p:nvPicPr>
          <p:cNvPr id="2097158" name="图片 23" descr="C:\Users\Administrator\Desktop\未标题-1.jpg未标题-1"/>
          <p:cNvPicPr>
            <a:picLocks noChangeAspect="1"/>
          </p:cNvPicPr>
          <p:nvPr/>
        </p:nvPicPr>
        <p:blipFill>
          <a:blip xmlns:r="http://schemas.openxmlformats.org/officeDocument/2006/relationships" r:embed="rId1"/>
          <a:srcRect l="1465" r="1465"/>
          <a:stretch>
            <a:fillRect/>
          </a:stretch>
        </p:blipFill>
        <p:spPr>
          <a:xfrm>
            <a:off x="7386965" y="522025"/>
            <a:ext cx="4081039" cy="5828218"/>
          </a:xfrm>
          <a:prstGeom prst="rect"/>
          <a:effectLst>
            <a:outerShdw algn="t" blurRad="50800" dir="5400000" dist="38100" rotWithShape="0">
              <a:prstClr val="black">
                <a:alpha val="40000"/>
              </a:prstClr>
            </a:outerShdw>
          </a:effectLst>
        </p:spPr>
      </p:pic>
    </p:spTree>
  </p:cSld>
  <p:clrMapOvr>
    <a:masterClrMapping/>
  </p:clrMapOvr>
  <p:transition spd="slow" advClick="0" advTm="3000">
    <p:push dir="u"/>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12">
                            <p:stCondLst>
                              <p:cond delay="1000"/>
                            </p:stCondLst>
                            <p:childTnLst>
                              <p:par>
                                <p:cTn fill="hold" grpId="0" id="13" nodeType="afterEffect" presetClass="entr" presetID="10" presetSubtype="0">
                                  <p:stCondLst>
                                    <p:cond delay="0"/>
                                  </p:stCondLst>
                                  <p:childTnLst>
                                    <p:set>
                                      <p:cBhvr>
                                        <p:cTn dur="1" fill="hold" id="14">
                                          <p:stCondLst>
                                            <p:cond delay="0"/>
                                          </p:stCondLst>
                                        </p:cTn>
                                        <p:tgtEl>
                                          <p:spTgt spid="1048665"/>
                                        </p:tgtEl>
                                        <p:attrNameLst>
                                          <p:attrName>style.visibility</p:attrName>
                                        </p:attrNameLst>
                                      </p:cBhvr>
                                      <p:to>
                                        <p:strVal val="visible"/>
                                      </p:to>
                                    </p:set>
                                    <p:animEffect transition="in" filter="fade">
                                      <p:cBhvr>
                                        <p:cTn dur="500" id="15"/>
                                        <p:tgtEl>
                                          <p:spTgt spid="1048665"/>
                                        </p:tgtEl>
                                      </p:cBhvr>
                                    </p:animEffect>
                                  </p:childTnLst>
                                </p:cTn>
                              </p:par>
                            </p:childTnLst>
                          </p:cTn>
                        </p:par>
                        <p:par>
                          <p:cTn fill="hold" id="16">
                            <p:stCondLst>
                              <p:cond delay="1500"/>
                            </p:stCondLst>
                            <p:childTnLst>
                              <p:par>
                                <p:cTn fill="hold" grpId="0" id="17" nodeType="afterEffect" presetClass="entr" presetID="10" presetSubtype="0">
                                  <p:stCondLst>
                                    <p:cond delay="0"/>
                                  </p:stCondLst>
                                  <p:childTnLst>
                                    <p:set>
                                      <p:cBhvr>
                                        <p:cTn dur="1" fill="hold" id="18">
                                          <p:stCondLst>
                                            <p:cond delay="0"/>
                                          </p:stCondLst>
                                        </p:cTn>
                                        <p:tgtEl>
                                          <p:spTgt spid="1048666"/>
                                        </p:tgtEl>
                                        <p:attrNameLst>
                                          <p:attrName>style.visibility</p:attrName>
                                        </p:attrNameLst>
                                      </p:cBhvr>
                                      <p:to>
                                        <p:strVal val="visible"/>
                                      </p:to>
                                    </p:set>
                                    <p:animEffect transition="in" filter="fade">
                                      <p:cBhvr>
                                        <p:cTn dur="500" id="19"/>
                                        <p:tgtEl>
                                          <p:spTgt spid="1048666"/>
                                        </p:tgtEl>
                                      </p:cBhvr>
                                    </p:animEffect>
                                  </p:childTnLst>
                                </p:cTn>
                              </p:par>
                            </p:childTnLst>
                          </p:cTn>
                        </p:par>
                        <p:par>
                          <p:cTn fill="hold" id="20">
                            <p:stCondLst>
                              <p:cond delay="2000"/>
                            </p:stCondLst>
                            <p:childTnLst>
                              <p:par>
                                <p:cTn fill="hold" grpId="0" id="21" nodeType="afterEffect" presetClass="entr" presetID="10" presetSubtype="0">
                                  <p:stCondLst>
                                    <p:cond delay="0"/>
                                  </p:stCondLst>
                                  <p:childTnLst>
                                    <p:set>
                                      <p:cBhvr>
                                        <p:cTn dur="1" fill="hold" id="22">
                                          <p:stCondLst>
                                            <p:cond delay="0"/>
                                          </p:stCondLst>
                                        </p:cTn>
                                        <p:tgtEl>
                                          <p:spTgt spid="1048662"/>
                                        </p:tgtEl>
                                        <p:attrNameLst>
                                          <p:attrName>style.visibility</p:attrName>
                                        </p:attrNameLst>
                                      </p:cBhvr>
                                      <p:to>
                                        <p:strVal val="visible"/>
                                      </p:to>
                                    </p:set>
                                    <p:animEffect transition="in" filter="fade">
                                      <p:cBhvr>
                                        <p:cTn dur="500" id="23"/>
                                        <p:tgtEl>
                                          <p:spTgt spid="1048662"/>
                                        </p:tgtEl>
                                      </p:cBhvr>
                                    </p:animEffect>
                                  </p:childTnLst>
                                </p:cTn>
                              </p:par>
                            </p:childTnLst>
                          </p:cTn>
                        </p:par>
                        <p:par>
                          <p:cTn fill="hold" id="24">
                            <p:stCondLst>
                              <p:cond delay="2500"/>
                            </p:stCondLst>
                            <p:childTnLst>
                              <p:par>
                                <p:cTn fill="hold" grpId="0" id="25" nodeType="afterEffect" presetClass="entr" presetID="10" presetSubtype="0">
                                  <p:stCondLst>
                                    <p:cond delay="0"/>
                                  </p:stCondLst>
                                  <p:childTnLst>
                                    <p:set>
                                      <p:cBhvr>
                                        <p:cTn dur="1" fill="hold" id="26">
                                          <p:stCondLst>
                                            <p:cond delay="0"/>
                                          </p:stCondLst>
                                        </p:cTn>
                                        <p:tgtEl>
                                          <p:spTgt spid="1048667"/>
                                        </p:tgtEl>
                                        <p:attrNameLst>
                                          <p:attrName>style.visibility</p:attrName>
                                        </p:attrNameLst>
                                      </p:cBhvr>
                                      <p:to>
                                        <p:strVal val="visible"/>
                                      </p:to>
                                    </p:set>
                                    <p:animEffect transition="in" filter="fade">
                                      <p:cBhvr>
                                        <p:cTn dur="500" id="27"/>
                                        <p:tgtEl>
                                          <p:spTgt spid="1048667"/>
                                        </p:tgtEl>
                                      </p:cBhvr>
                                    </p:animEffect>
                                  </p:childTnLst>
                                </p:cTn>
                              </p:par>
                            </p:childTnLst>
                          </p:cTn>
                        </p:par>
                        <p:par>
                          <p:cTn fill="hold" id="28">
                            <p:stCondLst>
                              <p:cond delay="3000"/>
                            </p:stCondLst>
                            <p:childTnLst>
                              <p:par>
                                <p:cTn fill="hold" grpId="0" id="29" nodeType="afterEffect" presetClass="entr" presetID="10" presetSubtype="0">
                                  <p:stCondLst>
                                    <p:cond delay="0"/>
                                  </p:stCondLst>
                                  <p:childTnLst>
                                    <p:set>
                                      <p:cBhvr>
                                        <p:cTn dur="1" fill="hold" id="30">
                                          <p:stCondLst>
                                            <p:cond delay="0"/>
                                          </p:stCondLst>
                                        </p:cTn>
                                        <p:tgtEl>
                                          <p:spTgt spid="1048663"/>
                                        </p:tgtEl>
                                        <p:attrNameLst>
                                          <p:attrName>style.visibility</p:attrName>
                                        </p:attrNameLst>
                                      </p:cBhvr>
                                      <p:to>
                                        <p:strVal val="visible"/>
                                      </p:to>
                                    </p:set>
                                    <p:animEffect transition="in" filter="fade">
                                      <p:cBhvr>
                                        <p:cTn dur="500" id="31"/>
                                        <p:tgtEl>
                                          <p:spTgt spid="1048663"/>
                                        </p:tgtEl>
                                      </p:cBhvr>
                                    </p:animEffect>
                                  </p:childTnLst>
                                </p:cTn>
                              </p:par>
                            </p:childTnLst>
                          </p:cTn>
                        </p:par>
                        <p:par>
                          <p:cTn fill="hold" id="32">
                            <p:stCondLst>
                              <p:cond delay="3500"/>
                            </p:stCondLst>
                            <p:childTnLst>
                              <p:par>
                                <p:cTn fill="hold" grpId="0" id="33" nodeType="afterEffect" presetClass="entr" presetID="10" presetSubtype="0">
                                  <p:stCondLst>
                                    <p:cond delay="0"/>
                                  </p:stCondLst>
                                  <p:childTnLst>
                                    <p:set>
                                      <p:cBhvr>
                                        <p:cTn dur="1" fill="hold" id="34">
                                          <p:stCondLst>
                                            <p:cond delay="0"/>
                                          </p:stCondLst>
                                        </p:cTn>
                                        <p:tgtEl>
                                          <p:spTgt spid="1048668"/>
                                        </p:tgtEl>
                                        <p:attrNameLst>
                                          <p:attrName>style.visibility</p:attrName>
                                        </p:attrNameLst>
                                      </p:cBhvr>
                                      <p:to>
                                        <p:strVal val="visible"/>
                                      </p:to>
                                    </p:set>
                                    <p:animEffect transition="in" filter="fade">
                                      <p:cBhvr>
                                        <p:cTn dur="500" id="35"/>
                                        <p:tgtEl>
                                          <p:spTgt spid="1048668"/>
                                        </p:tgtEl>
                                      </p:cBhvr>
                                    </p:animEffect>
                                  </p:childTnLst>
                                </p:cTn>
                              </p:par>
                            </p:childTnLst>
                          </p:cTn>
                        </p:par>
                        <p:par>
                          <p:cTn fill="hold" id="36">
                            <p:stCondLst>
                              <p:cond delay="4000"/>
                            </p:stCondLst>
                            <p:childTnLst>
                              <p:par>
                                <p:cTn fill="hold" grpId="0" id="37" nodeType="afterEffect" presetClass="entr" presetID="10" presetSubtype="0">
                                  <p:stCondLst>
                                    <p:cond delay="0"/>
                                  </p:stCondLst>
                                  <p:childTnLst>
                                    <p:set>
                                      <p:cBhvr>
                                        <p:cTn dur="1" fill="hold" id="38">
                                          <p:stCondLst>
                                            <p:cond delay="0"/>
                                          </p:stCondLst>
                                        </p:cTn>
                                        <p:tgtEl>
                                          <p:spTgt spid="1048664"/>
                                        </p:tgtEl>
                                        <p:attrNameLst>
                                          <p:attrName>style.visibility</p:attrName>
                                        </p:attrNameLst>
                                      </p:cBhvr>
                                      <p:to>
                                        <p:strVal val="visible"/>
                                      </p:to>
                                    </p:set>
                                    <p:animEffect transition="in" filter="fade">
                                      <p:cBhvr>
                                        <p:cTn dur="500" id="39"/>
                                        <p:tgtEl>
                                          <p:spTgt spid="1048664"/>
                                        </p:tgtEl>
                                      </p:cBhvr>
                                    </p:animEffect>
                                  </p:childTnLst>
                                </p:cTn>
                              </p:par>
                            </p:childTnLst>
                          </p:cTn>
                        </p:par>
                        <p:par>
                          <p:cTn fill="hold" id="40">
                            <p:stCondLst>
                              <p:cond delay="4500"/>
                            </p:stCondLst>
                            <p:childTnLst>
                              <p:par>
                                <p:cTn fill="hold" grpId="0" id="41" nodeType="afterEffect" presetClass="entr" presetID="10" presetSubtype="0">
                                  <p:stCondLst>
                                    <p:cond delay="0"/>
                                  </p:stCondLst>
                                  <p:childTnLst>
                                    <p:set>
                                      <p:cBhvr>
                                        <p:cTn dur="1" fill="hold" id="42">
                                          <p:stCondLst>
                                            <p:cond delay="0"/>
                                          </p:stCondLst>
                                        </p:cTn>
                                        <p:tgtEl>
                                          <p:spTgt spid="1048669"/>
                                        </p:tgtEl>
                                        <p:attrNameLst>
                                          <p:attrName>style.visibility</p:attrName>
                                        </p:attrNameLst>
                                      </p:cBhvr>
                                      <p:to>
                                        <p:strVal val="visible"/>
                                      </p:to>
                                    </p:set>
                                    <p:animEffect transition="in" filter="fade">
                                      <p:cBhvr>
                                        <p:cTn dur="500" id="43"/>
                                        <p:tgtEl>
                                          <p:spTgt spid="1048669"/>
                                        </p:tgtEl>
                                      </p:cBhvr>
                                    </p:animEffect>
                                  </p:childTnLst>
                                </p:cTn>
                              </p:par>
                            </p:childTnLst>
                          </p:cTn>
                        </p:par>
                        <p:par>
                          <p:cTn fill="hold" id="44">
                            <p:stCondLst>
                              <p:cond delay="5000"/>
                            </p:stCondLst>
                            <p:childTnLst>
                              <p:par>
                                <p:cTn fill="hold" id="45" nodeType="afterEffect" presetClass="entr" presetID="10" presetSubtype="0">
                                  <p:stCondLst>
                                    <p:cond delay="0"/>
                                  </p:stCondLst>
                                  <p:childTnLst>
                                    <p:set>
                                      <p:cBhvr>
                                        <p:cTn dur="1" fill="hold" id="46">
                                          <p:stCondLst>
                                            <p:cond delay="0"/>
                                          </p:stCondLst>
                                        </p:cTn>
                                        <p:tgtEl>
                                          <p:spTgt spid="2097158"/>
                                        </p:tgtEl>
                                        <p:attrNameLst>
                                          <p:attrName>style.visibility</p:attrName>
                                        </p:attrNameLst>
                                      </p:cBhvr>
                                      <p:to>
                                        <p:strVal val="visible"/>
                                      </p:to>
                                    </p:set>
                                    <p:animEffect transition="in" filter="fade">
                                      <p:cBhvr>
                                        <p:cTn dur="500" id="47"/>
                                        <p:tgtEl>
                                          <p:spTgt spid="2097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62" grpId="0" bldLvl="0" animBg="1"/>
      <p:bldP spid="1048663" grpId="0" bldLvl="0" animBg="1"/>
      <p:bldP spid="1048664" grpId="0" bldLvl="0" animBg="1"/>
      <p:bldP spid="1048665" grpId="0"/>
      <p:bldP spid="1048666" grpId="0"/>
      <p:bldP spid="1048667" grpId="0"/>
      <p:bldP spid="1048668" grpId="0"/>
      <p:bldP spid="104866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76" name="Freeform 22"/>
          <p:cNvSpPr>
            <a:spLocks noEditPoints="1"/>
          </p:cNvSpPr>
          <p:nvPr/>
        </p:nvSpPr>
        <p:spPr bwMode="auto">
          <a:xfrm>
            <a:off x="6337275" y="6546829"/>
            <a:ext cx="450225" cy="324473"/>
          </a:xfrm>
          <a:custGeom>
            <a:avLst/>
            <a:gdLst>
              <a:gd name="T0" fmla="*/ 298 w 368"/>
              <a:gd name="T1" fmla="*/ 94 h 265"/>
              <a:gd name="T2" fmla="*/ 196 w 368"/>
              <a:gd name="T3" fmla="*/ 0 h 265"/>
              <a:gd name="T4" fmla="*/ 102 w 368"/>
              <a:gd name="T5" fmla="*/ 60 h 265"/>
              <a:gd name="T6" fmla="*/ 86 w 368"/>
              <a:gd name="T7" fmla="*/ 58 h 265"/>
              <a:gd name="T8" fmla="*/ 35 w 368"/>
              <a:gd name="T9" fmla="*/ 109 h 265"/>
              <a:gd name="T10" fmla="*/ 37 w 368"/>
              <a:gd name="T11" fmla="*/ 126 h 265"/>
              <a:gd name="T12" fmla="*/ 0 w 368"/>
              <a:gd name="T13" fmla="*/ 190 h 265"/>
              <a:gd name="T14" fmla="*/ 75 w 368"/>
              <a:gd name="T15" fmla="*/ 265 h 265"/>
              <a:gd name="T16" fmla="*/ 75 w 368"/>
              <a:gd name="T17" fmla="*/ 265 h 265"/>
              <a:gd name="T18" fmla="*/ 282 w 368"/>
              <a:gd name="T19" fmla="*/ 265 h 265"/>
              <a:gd name="T20" fmla="*/ 282 w 368"/>
              <a:gd name="T21" fmla="*/ 265 h 265"/>
              <a:gd name="T22" fmla="*/ 368 w 368"/>
              <a:gd name="T23" fmla="*/ 178 h 265"/>
              <a:gd name="T24" fmla="*/ 298 w 368"/>
              <a:gd name="T25" fmla="*/ 94 h 265"/>
              <a:gd name="T26" fmla="*/ 282 w 368"/>
              <a:gd name="T27" fmla="*/ 242 h 265"/>
              <a:gd name="T28" fmla="*/ 282 w 368"/>
              <a:gd name="T29" fmla="*/ 242 h 265"/>
              <a:gd name="T30" fmla="*/ 75 w 368"/>
              <a:gd name="T31" fmla="*/ 242 h 265"/>
              <a:gd name="T32" fmla="*/ 23 w 368"/>
              <a:gd name="T33" fmla="*/ 190 h 265"/>
              <a:gd name="T34" fmla="*/ 49 w 368"/>
              <a:gd name="T35" fmla="*/ 145 h 265"/>
              <a:gd name="T36" fmla="*/ 59 w 368"/>
              <a:gd name="T37" fmla="*/ 118 h 265"/>
              <a:gd name="T38" fmla="*/ 58 w 368"/>
              <a:gd name="T39" fmla="*/ 109 h 265"/>
              <a:gd name="T40" fmla="*/ 86 w 368"/>
              <a:gd name="T41" fmla="*/ 81 h 265"/>
              <a:gd name="T42" fmla="*/ 102 w 368"/>
              <a:gd name="T43" fmla="*/ 83 h 265"/>
              <a:gd name="T44" fmla="*/ 123 w 368"/>
              <a:gd name="T45" fmla="*/ 70 h 265"/>
              <a:gd name="T46" fmla="*/ 196 w 368"/>
              <a:gd name="T47" fmla="*/ 23 h 265"/>
              <a:gd name="T48" fmla="*/ 275 w 368"/>
              <a:gd name="T49" fmla="*/ 96 h 265"/>
              <a:gd name="T50" fmla="*/ 294 w 368"/>
              <a:gd name="T51" fmla="*/ 116 h 265"/>
              <a:gd name="T52" fmla="*/ 345 w 368"/>
              <a:gd name="T53" fmla="*/ 178 h 265"/>
              <a:gd name="T54" fmla="*/ 282 w 368"/>
              <a:gd name="T55" fmla="*/ 24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8" h="265">
                <a:moveTo>
                  <a:pt x="298" y="94"/>
                </a:moveTo>
                <a:cubicBezTo>
                  <a:pt x="293" y="41"/>
                  <a:pt x="250" y="0"/>
                  <a:pt x="196" y="0"/>
                </a:cubicBezTo>
                <a:cubicBezTo>
                  <a:pt x="154" y="0"/>
                  <a:pt x="118" y="25"/>
                  <a:pt x="102" y="60"/>
                </a:cubicBezTo>
                <a:cubicBezTo>
                  <a:pt x="97" y="59"/>
                  <a:pt x="92" y="58"/>
                  <a:pt x="86" y="58"/>
                </a:cubicBezTo>
                <a:cubicBezTo>
                  <a:pt x="58" y="58"/>
                  <a:pt x="35" y="81"/>
                  <a:pt x="35" y="109"/>
                </a:cubicBezTo>
                <a:cubicBezTo>
                  <a:pt x="35" y="115"/>
                  <a:pt x="36" y="120"/>
                  <a:pt x="37" y="126"/>
                </a:cubicBezTo>
                <a:cubicBezTo>
                  <a:pt x="15" y="139"/>
                  <a:pt x="0" y="162"/>
                  <a:pt x="0" y="190"/>
                </a:cubicBezTo>
                <a:cubicBezTo>
                  <a:pt x="0" y="231"/>
                  <a:pt x="34" y="265"/>
                  <a:pt x="75" y="265"/>
                </a:cubicBezTo>
                <a:cubicBezTo>
                  <a:pt x="75" y="265"/>
                  <a:pt x="75" y="265"/>
                  <a:pt x="75" y="265"/>
                </a:cubicBezTo>
                <a:cubicBezTo>
                  <a:pt x="282" y="265"/>
                  <a:pt x="282" y="265"/>
                  <a:pt x="282" y="265"/>
                </a:cubicBezTo>
                <a:cubicBezTo>
                  <a:pt x="282" y="265"/>
                  <a:pt x="282" y="265"/>
                  <a:pt x="282" y="265"/>
                </a:cubicBezTo>
                <a:cubicBezTo>
                  <a:pt x="330" y="265"/>
                  <a:pt x="368" y="226"/>
                  <a:pt x="368" y="178"/>
                </a:cubicBezTo>
                <a:cubicBezTo>
                  <a:pt x="368" y="136"/>
                  <a:pt x="338" y="101"/>
                  <a:pt x="298" y="94"/>
                </a:cubicBezTo>
                <a:close/>
                <a:moveTo>
                  <a:pt x="282" y="242"/>
                </a:moveTo>
                <a:cubicBezTo>
                  <a:pt x="282" y="242"/>
                  <a:pt x="282" y="242"/>
                  <a:pt x="282" y="242"/>
                </a:cubicBezTo>
                <a:cubicBezTo>
                  <a:pt x="75" y="242"/>
                  <a:pt x="75" y="242"/>
                  <a:pt x="75" y="242"/>
                </a:cubicBezTo>
                <a:cubicBezTo>
                  <a:pt x="46" y="242"/>
                  <a:pt x="23" y="219"/>
                  <a:pt x="23" y="190"/>
                </a:cubicBezTo>
                <a:cubicBezTo>
                  <a:pt x="23" y="172"/>
                  <a:pt x="33" y="155"/>
                  <a:pt x="49" y="145"/>
                </a:cubicBezTo>
                <a:cubicBezTo>
                  <a:pt x="65" y="136"/>
                  <a:pt x="66" y="135"/>
                  <a:pt x="59" y="118"/>
                </a:cubicBezTo>
                <a:cubicBezTo>
                  <a:pt x="58" y="115"/>
                  <a:pt x="58" y="112"/>
                  <a:pt x="58" y="109"/>
                </a:cubicBezTo>
                <a:cubicBezTo>
                  <a:pt x="58" y="94"/>
                  <a:pt x="70" y="81"/>
                  <a:pt x="86" y="81"/>
                </a:cubicBezTo>
                <a:cubicBezTo>
                  <a:pt x="86" y="81"/>
                  <a:pt x="94" y="80"/>
                  <a:pt x="102" y="83"/>
                </a:cubicBezTo>
                <a:cubicBezTo>
                  <a:pt x="115" y="89"/>
                  <a:pt x="117" y="83"/>
                  <a:pt x="123" y="70"/>
                </a:cubicBezTo>
                <a:cubicBezTo>
                  <a:pt x="136" y="41"/>
                  <a:pt x="165" y="23"/>
                  <a:pt x="196" y="23"/>
                </a:cubicBezTo>
                <a:cubicBezTo>
                  <a:pt x="237" y="23"/>
                  <a:pt x="271" y="54"/>
                  <a:pt x="275" y="96"/>
                </a:cubicBezTo>
                <a:cubicBezTo>
                  <a:pt x="277" y="112"/>
                  <a:pt x="277" y="112"/>
                  <a:pt x="294" y="116"/>
                </a:cubicBezTo>
                <a:cubicBezTo>
                  <a:pt x="324" y="122"/>
                  <a:pt x="345" y="148"/>
                  <a:pt x="345" y="178"/>
                </a:cubicBezTo>
                <a:cubicBezTo>
                  <a:pt x="345" y="213"/>
                  <a:pt x="317" y="242"/>
                  <a:pt x="282" y="242"/>
                </a:cubicBezTo>
                <a:close/>
              </a:path>
            </a:pathLst>
          </a:custGeom>
          <a:solidFill>
            <a:schemeClr val="tx1">
              <a:lumMod val="50000"/>
              <a:lumOff val="50000"/>
            </a:schemeClr>
          </a:solidFill>
          <a:ln>
            <a:noFill/>
          </a:ln>
        </p:spPr>
        <p:txBody>
          <a:bodyPr anchor="t" anchorCtr="0" bIns="45720" compatLnSpc="1" lIns="91440" numCol="1" rIns="91440" tIns="45720" vert="horz" wrap="square"/>
          <a:p>
            <a:endParaRPr lang="id-ID">
              <a:latin typeface="Calibri" panose="020F0502020204030204" charset="0"/>
              <a:ea typeface="Calibri" panose="020F0502020204030204" charset="0"/>
              <a:cs typeface="Calibri" panose="020F0502020204030204" charset="0"/>
            </a:endParaRPr>
          </a:p>
        </p:txBody>
      </p:sp>
      <p:pic>
        <p:nvPicPr>
          <p:cNvPr id="2097159" name="图片 17" descr="C:\Users\Administrator\Desktop\36qb84en19.jpg36qb84en19"/>
          <p:cNvPicPr>
            <a:picLocks noChangeAspect="1"/>
          </p:cNvPicPr>
          <p:nvPr/>
        </p:nvPicPr>
        <p:blipFill rotWithShape="1">
          <a:blip xmlns:r="http://schemas.openxmlformats.org/officeDocument/2006/relationships" r:embed="rId1"/>
          <a:srcRect l="25549" r="25549"/>
          <a:stretch>
            <a:fillRect/>
          </a:stretch>
        </p:blipFill>
        <p:spPr>
          <a:xfrm>
            <a:off x="1499352" y="310629"/>
            <a:ext cx="5855059" cy="6236200"/>
          </a:xfrm>
          <a:prstGeom prst="rect"/>
        </p:spPr>
      </p:pic>
      <p:sp>
        <p:nvSpPr>
          <p:cNvPr id="1048683" name="矩形 24"/>
          <p:cNvSpPr/>
          <p:nvPr/>
        </p:nvSpPr>
        <p:spPr>
          <a:xfrm>
            <a:off x="7871420" y="382326"/>
            <a:ext cx="2418926" cy="688340"/>
          </a:xfrm>
          <a:prstGeom prst="rect"/>
        </p:spPr>
        <p:txBody>
          <a:bodyPr wrap="none">
            <a:spAutoFit/>
          </a:bodyPr>
          <a:p>
            <a:pPr algn="ctr"/>
            <a:r>
              <a:rPr altLang="en-US" b="1" dirty="0" sz="4000" lang="fa-IR">
                <a:solidFill>
                  <a:srgbClr val="C00000"/>
                </a:solidFill>
                <a:latin typeface="Calibri" panose="020F0502020204030204" charset="0"/>
                <a:ea typeface="Calibri" panose="020F0502020204030204" charset="0"/>
                <a:cs typeface="Calibri" panose="020F0502020204030204" charset="0"/>
              </a:rPr>
              <a:t>ک</a:t>
            </a:r>
            <a:r>
              <a:rPr altLang="en-US" b="1" dirty="0" sz="4000" lang="fa-IR">
                <a:solidFill>
                  <a:srgbClr val="C00000"/>
                </a:solidFill>
                <a:latin typeface="Calibri" panose="020F0502020204030204" charset="0"/>
                <a:ea typeface="Calibri" panose="020F0502020204030204" charset="0"/>
                <a:cs typeface="Calibri" panose="020F0502020204030204" charset="0"/>
              </a:rPr>
              <a:t>ا</a:t>
            </a:r>
            <a:r>
              <a:rPr altLang="en-US" b="1" dirty="0" sz="4000" lang="fa-IR">
                <a:solidFill>
                  <a:srgbClr val="C00000"/>
                </a:solidFill>
                <a:latin typeface="Calibri" panose="020F0502020204030204" charset="0"/>
                <a:ea typeface="Calibri" panose="020F0502020204030204" charset="0"/>
                <a:cs typeface="Calibri" panose="020F0502020204030204" charset="0"/>
              </a:rPr>
              <a:t>ه</a:t>
            </a:r>
            <a:r>
              <a:rPr altLang="en-US" b="1" dirty="0" sz="4000" lang="fa-IR">
                <a:solidFill>
                  <a:srgbClr val="C00000"/>
                </a:solidFill>
                <a:latin typeface="Calibri" panose="020F0502020204030204" charset="0"/>
                <a:ea typeface="Calibri" panose="020F0502020204030204" charset="0"/>
                <a:cs typeface="Calibri" panose="020F0502020204030204" charset="0"/>
              </a:rPr>
              <a:t>ش</a:t>
            </a:r>
            <a:r>
              <a:rPr altLang="en-US" b="1" dirty="0" sz="4000" lang="en-US">
                <a:solidFill>
                  <a:srgbClr val="C00000"/>
                </a:solidFill>
                <a:latin typeface="Calibri" panose="020F0502020204030204" charset="0"/>
                <a:ea typeface="Calibri" panose="020F0502020204030204" charset="0"/>
                <a:cs typeface="Calibri" panose="020F0502020204030204" charset="0"/>
              </a:rPr>
              <a:t> </a:t>
            </a:r>
            <a:r>
              <a:rPr altLang="en-US" b="1" dirty="0" sz="4000" lang="fa-IR">
                <a:solidFill>
                  <a:srgbClr val="C00000"/>
                </a:solidFill>
                <a:latin typeface="Calibri" panose="020F0502020204030204" charset="0"/>
                <a:ea typeface="Calibri" panose="020F0502020204030204" charset="0"/>
                <a:cs typeface="Calibri" panose="020F0502020204030204" charset="0"/>
              </a:rPr>
              <a:t>و</a:t>
            </a:r>
            <a:r>
              <a:rPr altLang="en-US" b="1" dirty="0" sz="4000" lang="fa-IR">
                <a:solidFill>
                  <a:srgbClr val="C00000"/>
                </a:solidFill>
                <a:latin typeface="Calibri" panose="020F0502020204030204" charset="0"/>
                <a:ea typeface="Calibri" panose="020F0502020204030204" charset="0"/>
                <a:cs typeface="Calibri" panose="020F0502020204030204" charset="0"/>
              </a:rPr>
              <a:t>ز</a:t>
            </a:r>
            <a:r>
              <a:rPr altLang="en-US" b="1" dirty="0" sz="4000" lang="fa-IR">
                <a:solidFill>
                  <a:srgbClr val="C00000"/>
                </a:solidFill>
                <a:latin typeface="Calibri" panose="020F0502020204030204" charset="0"/>
                <a:ea typeface="Calibri" panose="020F0502020204030204" charset="0"/>
                <a:cs typeface="Calibri" panose="020F0502020204030204" charset="0"/>
              </a:rPr>
              <a:t>ن</a:t>
            </a:r>
            <a:endParaRPr altLang="en-US" b="1" dirty="0" sz="4000" lang="zh-CN">
              <a:solidFill>
                <a:srgbClr val="C00000"/>
              </a:solidFill>
              <a:latin typeface="Calibri" panose="020F0502020204030204" charset="0"/>
              <a:ea typeface="Calibri" panose="020F0502020204030204" charset="0"/>
              <a:cs typeface="Calibri" panose="020F0502020204030204" charset="0"/>
            </a:endParaRPr>
          </a:p>
        </p:txBody>
      </p:sp>
      <p:sp>
        <p:nvSpPr>
          <p:cNvPr id="1048684" name="矩形 25"/>
          <p:cNvSpPr/>
          <p:nvPr/>
        </p:nvSpPr>
        <p:spPr>
          <a:xfrm>
            <a:off x="7212586" y="2617492"/>
            <a:ext cx="4013997" cy="358141"/>
          </a:xfrm>
          <a:prstGeom prst="rect"/>
        </p:spPr>
        <p:txBody>
          <a:bodyPr wrap="square">
            <a:spAutoFit/>
          </a:bodyPr>
          <a:p>
            <a:pPr algn="just">
              <a:lnSpc>
                <a:spcPct val="130000"/>
              </a:lnSpc>
            </a:pPr>
            <a:endParaRPr altLang="en-US" dirty="0" sz="1400" lang="zh-CN" spc="100">
              <a:solidFill>
                <a:schemeClr val="tx1">
                  <a:lumMod val="85000"/>
                  <a:lumOff val="15000"/>
                </a:schemeClr>
              </a:solidFill>
              <a:latin typeface="Calibri" panose="020F0502020204030204" charset="0"/>
              <a:ea typeface="幼圆" panose="02010509060101010101" pitchFamily="49" charset="-122"/>
              <a:cs typeface="Calibri" panose="020F0502020204030204" charset="0"/>
            </a:endParaRPr>
          </a:p>
        </p:txBody>
      </p:sp>
      <p:sp>
        <p:nvSpPr>
          <p:cNvPr id="1048685" name="矩形 26"/>
          <p:cNvSpPr/>
          <p:nvPr/>
        </p:nvSpPr>
        <p:spPr>
          <a:xfrm>
            <a:off x="7222884" y="5127504"/>
            <a:ext cx="4003700" cy="472440"/>
          </a:xfrm>
          <a:prstGeom prst="rect"/>
        </p:spPr>
        <p:txBody>
          <a:bodyPr wrap="square">
            <a:spAutoFit/>
          </a:bodyPr>
          <a:p>
            <a:pPr algn="just">
              <a:lnSpc>
                <a:spcPct val="120000"/>
              </a:lnSpc>
            </a:pPr>
            <a:endParaRPr altLang="en-US" dirty="0" sz="700" lang="zh-CN">
              <a:solidFill>
                <a:schemeClr val="tx1">
                  <a:lumMod val="50000"/>
                  <a:lumOff val="50000"/>
                </a:schemeClr>
              </a:solidFill>
              <a:latin typeface="Calibri" panose="020F0502020204030204" charset="0"/>
              <a:ea typeface="Calibri" panose="020F0502020204030204" charset="0"/>
              <a:cs typeface="Calibri" panose="020F0502020204030204" charset="0"/>
            </a:endParaRPr>
          </a:p>
        </p:txBody>
      </p:sp>
      <p:sp>
        <p:nvSpPr>
          <p:cNvPr id="1048760" name=""/>
          <p:cNvSpPr txBox="1"/>
          <p:nvPr/>
        </p:nvSpPr>
        <p:spPr>
          <a:xfrm>
            <a:off x="7354411" y="1736604"/>
            <a:ext cx="4572000" cy="3863340"/>
          </a:xfrm>
          <a:prstGeom prst="rect"/>
        </p:spPr>
        <p:txBody>
          <a:bodyPr rtlCol="0" wrap="square">
            <a:spAutoFit/>
          </a:bodyPr>
          <a:p>
            <a:pPr algn="r"/>
            <a:r>
              <a:rPr b="1" sz="2800" lang="fa-IR">
                <a:solidFill>
                  <a:srgbClr val="000000"/>
                </a:solidFill>
              </a:rPr>
              <a:t>کاهش وزن
فیبر موجود در میوه ها، معده را با کالری کمتری پر می کند.کاهش دریافت کالری همراه با از بین بردن حس گرسنگی.این موضوع اجازه می دهد تا چربی های انباشته شده بدن سوخته شوند، که باعث کاهش وزن می شود</a:t>
            </a:r>
            <a:endParaRPr b="1" sz="2800" lang="fa-IR">
              <a:solidFill>
                <a:srgbClr val="000000"/>
              </a:solidFill>
            </a:endParaRPr>
          </a:p>
        </p:txBody>
      </p:sp>
    </p:spTree>
  </p:cSld>
  <p:clrMapOvr>
    <a:masterClrMapping/>
  </p:clrMapOvr>
  <p:transition spd="slow" advClick="0" advTm="3000">
    <p:push dir="u"/>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16">
                            <p:stCondLst>
                              <p:cond delay="1500"/>
                            </p:stCondLst>
                            <p:childTnLst>
                              <p:par>
                                <p:cTn fill="hold" id="17" nodeType="afterEffect" presetClass="entr" presetID="10" presetSubtype="0">
                                  <p:stCondLst>
                                    <p:cond delay="0"/>
                                  </p:stCondLst>
                                  <p:childTnLst>
                                    <p:set>
                                      <p:cBhvr>
                                        <p:cTn dur="1" fill="hold" id="18">
                                          <p:stCondLst>
                                            <p:cond delay="0"/>
                                          </p:stCondLst>
                                        </p:cTn>
                                        <p:tgtEl>
                                          <p:spTgt spid="2097159"/>
                                        </p:tgtEl>
                                        <p:attrNameLst>
                                          <p:attrName>style.visibility</p:attrName>
                                        </p:attrNameLst>
                                      </p:cBhvr>
                                      <p:to>
                                        <p:strVal val="visible"/>
                                      </p:to>
                                    </p:set>
                                    <p:animEffect transition="in" filter="fade">
                                      <p:cBhvr>
                                        <p:cTn dur="500" id="19"/>
                                        <p:tgtEl>
                                          <p:spTgt spid="2097159"/>
                                        </p:tgtEl>
                                      </p:cBhvr>
                                    </p:animEffect>
                                  </p:childTnLst>
                                </p:cTn>
                              </p:par>
                            </p:childTnLst>
                          </p:cTn>
                        </p:par>
                        <p:par>
                          <p:cTn fill="hold" id="20">
                            <p:stCondLst>
                              <p:cond delay="2000"/>
                            </p:stCondLst>
                            <p:childTnLst>
                              <p:par>
                                <p:cTn fill="hold" grpId="0" id="21" nodeType="afterEffect" presetClass="entr" presetID="10" presetSubtype="0">
                                  <p:stCondLst>
                                    <p:cond delay="0"/>
                                  </p:stCondLst>
                                  <p:childTnLst>
                                    <p:set>
                                      <p:cBhvr>
                                        <p:cTn dur="1" fill="hold" id="22">
                                          <p:stCondLst>
                                            <p:cond delay="0"/>
                                          </p:stCondLst>
                                        </p:cTn>
                                        <p:tgtEl>
                                          <p:spTgt spid="1048683"/>
                                        </p:tgtEl>
                                        <p:attrNameLst>
                                          <p:attrName>style.visibility</p:attrName>
                                        </p:attrNameLst>
                                      </p:cBhvr>
                                      <p:to>
                                        <p:strVal val="visible"/>
                                      </p:to>
                                    </p:set>
                                    <p:animEffect transition="in" filter="fade">
                                      <p:cBhvr>
                                        <p:cTn dur="500" id="23"/>
                                        <p:tgtEl>
                                          <p:spTgt spid="1048683"/>
                                        </p:tgtEl>
                                      </p:cBhvr>
                                    </p:animEffect>
                                  </p:childTnLst>
                                </p:cTn>
                              </p:par>
                            </p:childTnLst>
                          </p:cTn>
                        </p:par>
                        <p:par>
                          <p:cTn fill="hold" id="24">
                            <p:stCondLst>
                              <p:cond delay="2500"/>
                            </p:stCondLst>
                            <p:childTnLst>
                              <p:par>
                                <p:cTn fill="hold" grpId="0" id="25" nodeType="afterEffect" presetClass="entr" presetID="10" presetSubtype="0">
                                  <p:stCondLst>
                                    <p:cond delay="0"/>
                                  </p:stCondLst>
                                  <p:childTnLst>
                                    <p:set>
                                      <p:cBhvr>
                                        <p:cTn dur="1" fill="hold" id="26">
                                          <p:stCondLst>
                                            <p:cond delay="0"/>
                                          </p:stCondLst>
                                        </p:cTn>
                                        <p:tgtEl>
                                          <p:spTgt spid="1048684"/>
                                        </p:tgtEl>
                                        <p:attrNameLst>
                                          <p:attrName>style.visibility</p:attrName>
                                        </p:attrNameLst>
                                      </p:cBhvr>
                                      <p:to>
                                        <p:strVal val="visible"/>
                                      </p:to>
                                    </p:set>
                                    <p:animEffect transition="in" filter="fade">
                                      <p:cBhvr>
                                        <p:cTn dur="500" id="27"/>
                                        <p:tgtEl>
                                          <p:spTgt spid="1048684"/>
                                        </p:tgtEl>
                                      </p:cBhvr>
                                    </p:animEffect>
                                  </p:childTnLst>
                                </p:cTn>
                              </p:par>
                            </p:childTnLst>
                          </p:cTn>
                        </p:par>
                        <p:par>
                          <p:cTn fill="hold" id="32">
                            <p:stCondLst>
                              <p:cond delay="3500"/>
                            </p:stCondLst>
                            <p:childTnLst>
                              <p:par>
                                <p:cTn fill="hold" grpId="0" id="33" nodeType="afterEffect" presetClass="entr" presetID="10" presetSubtype="0">
                                  <p:stCondLst>
                                    <p:cond delay="0"/>
                                  </p:stCondLst>
                                  <p:childTnLst>
                                    <p:set>
                                      <p:cBhvr>
                                        <p:cTn dur="1" fill="hold" id="34">
                                          <p:stCondLst>
                                            <p:cond delay="0"/>
                                          </p:stCondLst>
                                        </p:cTn>
                                        <p:tgtEl>
                                          <p:spTgt spid="1048676"/>
                                        </p:tgtEl>
                                        <p:attrNameLst>
                                          <p:attrName>style.visibility</p:attrName>
                                        </p:attrNameLst>
                                      </p:cBhvr>
                                      <p:to>
                                        <p:strVal val="visible"/>
                                      </p:to>
                                    </p:set>
                                    <p:animEffect transition="in" filter="fade">
                                      <p:cBhvr>
                                        <p:cTn dur="500" id="35"/>
                                        <p:tgtEl>
                                          <p:spTgt spid="1048676"/>
                                        </p:tgtEl>
                                      </p:cBhvr>
                                    </p:animEffect>
                                  </p:childTnLst>
                                </p:cTn>
                              </p:par>
                            </p:childTnLst>
                          </p:cTn>
                        </p:par>
                        <p:par>
                          <p:cTn fill="hold" id="40">
                            <p:stCondLst>
                              <p:cond delay="4500"/>
                            </p:stCondLst>
                            <p:childTnLst>
                              <p:par>
                                <p:cTn fill="hold" grpId="0" id="41" nodeType="afterEffect" presetClass="entr" presetID="10" presetSubtype="0">
                                  <p:stCondLst>
                                    <p:cond delay="0"/>
                                  </p:stCondLst>
                                  <p:childTnLst>
                                    <p:set>
                                      <p:cBhvr>
                                        <p:cTn dur="1" fill="hold" id="42">
                                          <p:stCondLst>
                                            <p:cond delay="0"/>
                                          </p:stCondLst>
                                        </p:cTn>
                                        <p:tgtEl>
                                          <p:spTgt spid="1048685"/>
                                        </p:tgtEl>
                                        <p:attrNameLst>
                                          <p:attrName>style.visibility</p:attrName>
                                        </p:attrNameLst>
                                      </p:cBhvr>
                                      <p:to>
                                        <p:strVal val="visible"/>
                                      </p:to>
                                    </p:set>
                                    <p:animEffect transition="in" filter="fade">
                                      <p:cBhvr>
                                        <p:cTn dur="500" id="43"/>
                                        <p:tgtEl>
                                          <p:spTgt spid="1048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76" grpId="0" bldLvl="0" animBg="1"/>
      <p:bldP spid="1048683" grpId="0"/>
      <p:bldP spid="1048684" grpId="0"/>
      <p:bldP spid="104868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pic>
        <p:nvPicPr>
          <p:cNvPr id="2097152" name="图片 14" descr="C:\Users\Administrator\Desktop\lq962hogsw.jpglq962hogsw"/>
          <p:cNvPicPr>
            <a:picLocks noChangeAspect="1"/>
          </p:cNvPicPr>
          <p:nvPr/>
        </p:nvPicPr>
        <p:blipFill>
          <a:blip xmlns:r="http://schemas.openxmlformats.org/officeDocument/2006/relationships" r:embed="rId1"/>
          <a:srcRect t="19203" b="19203"/>
          <a:stretch>
            <a:fillRect/>
          </a:stretch>
        </p:blipFill>
        <p:spPr>
          <a:xfrm>
            <a:off x="609506" y="1591425"/>
            <a:ext cx="5169216" cy="3285376"/>
          </a:xfrm>
          <a:prstGeom prst="rect"/>
        </p:spPr>
      </p:pic>
      <p:sp>
        <p:nvSpPr>
          <p:cNvPr id="1048614" name="矩形 15"/>
          <p:cNvSpPr/>
          <p:nvPr/>
        </p:nvSpPr>
        <p:spPr>
          <a:xfrm>
            <a:off x="5854049" y="1591425"/>
            <a:ext cx="5340347" cy="3285377"/>
          </a:xfrm>
          <a:prstGeom prst="rect"/>
          <a:solidFill>
            <a:srgbClr val="3B62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b="1" lang="en-US">
                <a:latin typeface="Calibri" panose="020F0502020204030204" charset="0"/>
                <a:ea typeface="Calibri" panose="020F0502020204030204" charset="0"/>
                <a:cs typeface="Calibri" panose="020F0502020204030204" charset="0"/>
              </a:rPr>
              <a:t>کاهش مشکلات تنفسی</a:t>
            </a:r>
            <a:endParaRPr altLang="en-US" b="1" lang="zh-CN">
              <a:latin typeface="Calibri" panose="020F0502020204030204" charset="0"/>
              <a:ea typeface="Calibri" panose="020F0502020204030204" charset="0"/>
              <a:cs typeface="Calibri" panose="020F0502020204030204" charset="0"/>
            </a:endParaRPr>
          </a:p>
          <a:p>
            <a:pPr algn="ctr"/>
            <a:endParaRPr altLang="en-US" b="1" lang="zh-CN">
              <a:latin typeface="Calibri" panose="020F0502020204030204" charset="0"/>
              <a:ea typeface="Calibri" panose="020F0502020204030204" charset="0"/>
              <a:cs typeface="Calibri" panose="020F0502020204030204" charset="0"/>
            </a:endParaRPr>
          </a:p>
          <a:p>
            <a:pPr algn="ctr"/>
            <a:r>
              <a:rPr altLang="en-US" b="1" lang="en-US">
                <a:latin typeface="Calibri" panose="020F0502020204030204" charset="0"/>
                <a:ea typeface="Calibri" panose="020F0502020204030204" charset="0"/>
                <a:cs typeface="Calibri" panose="020F0502020204030204" charset="0"/>
              </a:rPr>
              <a:t>سیب های مخملی یک درمان خانگی برای سرفه، گرفتگی سینه، و آسم های اولیه و خفیف است.مقدار بالای ویتامین C و مواد معدنی موجود در سیب های مخملی، سیستم ایمنی و سلامت بدن را تقویت می کنند.فقط کافی است که به این میوه سلام دهید و با سرفه مزمن و سرماخوردگی خداحافظی کنید</a:t>
            </a:r>
            <a:endParaRPr altLang="en-US" b="1" lang="zh-CN">
              <a:latin typeface="Calibri" panose="020F0502020204030204" charset="0"/>
              <a:ea typeface="Calibri" panose="020F0502020204030204" charset="0"/>
              <a:cs typeface="Calibri" panose="020F0502020204030204" charset="0"/>
            </a:endParaRPr>
          </a:p>
        </p:txBody>
      </p:sp>
    </p:spTree>
  </p:cSld>
  <p:clrMapOvr>
    <a:masterClrMapping/>
  </p:clrMapOvr>
  <p:transition spd="slow" advClick="0" advTm="3000">
    <p:push dir="u"/>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8">
                            <p:stCondLst>
                              <p:cond delay="500"/>
                            </p:stCondLst>
                            <p:childTnLst>
                              <p:par>
                                <p:cTn fill="hold" id="9" nodeType="afterEffect" presetClass="entr" presetID="10" presetSubtype="0">
                                  <p:stCondLst>
                                    <p:cond delay="0"/>
                                  </p:stCondLst>
                                  <p:childTnLst>
                                    <p:set>
                                      <p:cBhvr>
                                        <p:cTn dur="1" fill="hold" id="10">
                                          <p:stCondLst>
                                            <p:cond delay="0"/>
                                          </p:stCondLst>
                                        </p:cTn>
                                        <p:tgtEl>
                                          <p:spTgt spid="2097152"/>
                                        </p:tgtEl>
                                        <p:attrNameLst>
                                          <p:attrName>style.visibility</p:attrName>
                                        </p:attrNameLst>
                                      </p:cBhvr>
                                      <p:to>
                                        <p:strVal val="visible"/>
                                      </p:to>
                                    </p:set>
                                    <p:animEffect transition="in" filter="fade">
                                      <p:cBhvr>
                                        <p:cTn dur="500" id="11"/>
                                        <p:tgtEl>
                                          <p:spTgt spid="2097152"/>
                                        </p:tgtEl>
                                      </p:cBhvr>
                                    </p:animEffect>
                                  </p:childTnLst>
                                </p:cTn>
                              </p:par>
                            </p:childTnLst>
                          </p:cTn>
                        </p:par>
                        <p:par>
                          <p:cTn fill="hold" id="12">
                            <p:stCondLst>
                              <p:cond delay="1000"/>
                            </p:stCondLst>
                            <p:childTnLst>
                              <p:par>
                                <p:cTn fill="hold" grpId="0" id="13" nodeType="afterEffect" presetClass="entr" presetID="10" presetSubtype="0">
                                  <p:stCondLst>
                                    <p:cond delay="0"/>
                                  </p:stCondLst>
                                  <p:childTnLst>
                                    <p:set>
                                      <p:cBhvr>
                                        <p:cTn dur="1" fill="hold" id="14">
                                          <p:stCondLst>
                                            <p:cond delay="0"/>
                                          </p:stCondLst>
                                        </p:cTn>
                                        <p:tgtEl>
                                          <p:spTgt spid="1048614"/>
                                        </p:tgtEl>
                                        <p:attrNameLst>
                                          <p:attrName>style.visibility</p:attrName>
                                        </p:attrNameLst>
                                      </p:cBhvr>
                                      <p:to>
                                        <p:strVal val="visible"/>
                                      </p:to>
                                    </p:set>
                                    <p:animEffect transition="in" filter="fade">
                                      <p:cBhvr>
                                        <p:cTn dur="500" id="15"/>
                                        <p:tgtEl>
                                          <p:spTgt spid="1048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14"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pic>
        <p:nvPicPr>
          <p:cNvPr id="2097155" name="图片 4" descr="C:\Users\Administrator\Desktop\36qb84en19.jpg36qb84en19"/>
          <p:cNvPicPr>
            <a:picLocks noChangeAspect="1"/>
          </p:cNvPicPr>
          <p:nvPr/>
        </p:nvPicPr>
        <p:blipFill>
          <a:blip xmlns:r="http://schemas.openxmlformats.org/officeDocument/2006/relationships" r:embed="rId1"/>
          <a:srcRect l="7016" r="7016"/>
          <a:stretch>
            <a:fillRect/>
          </a:stretch>
        </p:blipFill>
        <p:spPr>
          <a:xfrm>
            <a:off x="1307125" y="1720655"/>
            <a:ext cx="2627642" cy="2450232"/>
          </a:xfrm>
          <a:prstGeom prst="rect"/>
        </p:spPr>
      </p:pic>
      <p:pic>
        <p:nvPicPr>
          <p:cNvPr id="2097156" name="图片 1" descr="C:\Users\Administrator\Desktop\gv0trua8m2.jpggv0trua8m2"/>
          <p:cNvPicPr>
            <a:picLocks noChangeAspect="1"/>
          </p:cNvPicPr>
          <p:nvPr/>
        </p:nvPicPr>
        <p:blipFill>
          <a:blip xmlns:r="http://schemas.openxmlformats.org/officeDocument/2006/relationships" r:embed="rId2"/>
          <a:srcRect l="14825" r="14825"/>
          <a:stretch>
            <a:fillRect/>
          </a:stretch>
        </p:blipFill>
        <p:spPr>
          <a:xfrm>
            <a:off x="4867708" y="1720655"/>
            <a:ext cx="2633381" cy="2450232"/>
          </a:xfrm>
          <a:prstGeom prst="rect"/>
        </p:spPr>
      </p:pic>
      <p:pic>
        <p:nvPicPr>
          <p:cNvPr id="2097157" name="图片 2" descr="C:\Users\Administrator\Desktop\36qb84en19.jpg36qb84en19"/>
          <p:cNvPicPr>
            <a:picLocks noChangeAspect="1"/>
          </p:cNvPicPr>
          <p:nvPr/>
        </p:nvPicPr>
        <p:blipFill>
          <a:blip xmlns:r="http://schemas.openxmlformats.org/officeDocument/2006/relationships" r:embed="rId3"/>
          <a:srcRect l="17889" r="17889"/>
          <a:stretch>
            <a:fillRect/>
          </a:stretch>
        </p:blipFill>
        <p:spPr>
          <a:xfrm>
            <a:off x="8434030" y="1720655"/>
            <a:ext cx="2604982" cy="2450232"/>
          </a:xfrm>
          <a:prstGeom prst="rect"/>
        </p:spPr>
      </p:pic>
      <p:sp>
        <p:nvSpPr>
          <p:cNvPr id="1048653" name="矩形 21"/>
          <p:cNvSpPr/>
          <p:nvPr/>
        </p:nvSpPr>
        <p:spPr>
          <a:xfrm>
            <a:off x="8362205" y="4301428"/>
            <a:ext cx="2748632" cy="1739646"/>
          </a:xfrm>
          <a:prstGeom prst="rect"/>
        </p:spPr>
        <p:txBody>
          <a:bodyPr wrap="square">
            <a:spAutoFit/>
          </a:bodyPr>
          <a:p>
            <a:pPr algn="just">
              <a:lnSpc>
                <a:spcPct val="120000"/>
              </a:lnSpc>
            </a:pPr>
            <a:r>
              <a:rPr altLang="en-US" b="1" dirty="0" sz="1000" lang="en-US">
                <a:solidFill>
                  <a:srgbClr val="FF0000"/>
                </a:solidFill>
                <a:latin typeface="Calibri" panose="020F0502020204030204" charset="0"/>
                <a:ea typeface="Calibri" panose="020F0502020204030204" charset="0"/>
                <a:cs typeface="Calibri" panose="020F0502020204030204" charset="0"/>
              </a:rPr>
              <a:t>.درمان دیابت با سیب</a:t>
            </a:r>
            <a:endParaRPr altLang="en-US" b="1" dirty="0" sz="1000" lang="zh-CN">
              <a:solidFill>
                <a:srgbClr val="FF0000"/>
              </a:solidFill>
              <a:latin typeface="Calibri" panose="020F0502020204030204" charset="0"/>
              <a:ea typeface="Calibri" panose="020F0502020204030204" charset="0"/>
              <a:cs typeface="Calibri" panose="020F0502020204030204" charset="0"/>
            </a:endParaRPr>
          </a:p>
          <a:p>
            <a:pPr algn="just">
              <a:lnSpc>
                <a:spcPct val="120000"/>
              </a:lnSpc>
            </a:pPr>
            <a:r>
              <a:rPr altLang="en-US" b="1" dirty="0" sz="1000" lang="en-US">
                <a:solidFill>
                  <a:srgbClr val="330066"/>
                </a:solidFill>
                <a:latin typeface="Calibri" panose="020F0502020204030204" charset="0"/>
                <a:ea typeface="Calibri" panose="020F0502020204030204" charset="0"/>
                <a:cs typeface="Calibri" panose="020F0502020204030204" charset="0"/>
              </a:rPr>
              <a:t>یکی دیگر از فواید سلامتی مهم سیب این است که، با رادیکال های آزاد بی اکسیژن که باعث دیابت می شوند، مبارزه می کند.سیب ،غنی از فیبرهای محلول است، کلیدی برای تغییر نوسانات قند خون. میزان بالای فیبر محلول، پکتین موجود در سیب، به وسیله انتقال قند به جریان خون به میزان کم، به کنترل قند خون کمک می کند.زنانی که حداقل یک سیب در روز می خورند، 28 درصد کمتر به دیابت نوع 2 مبتلا می شوند، به نسبت افرادی که سیب نمی خورند.</a:t>
            </a:r>
            <a:endParaRPr altLang="en-US" b="1" dirty="0" sz="1000" lang="zh-CN">
              <a:solidFill>
                <a:srgbClr val="330066"/>
              </a:solidFill>
              <a:latin typeface="Calibri" panose="020F0502020204030204" charset="0"/>
              <a:ea typeface="Calibri" panose="020F0502020204030204" charset="0"/>
              <a:cs typeface="Calibri" panose="020F0502020204030204" charset="0"/>
            </a:endParaRPr>
          </a:p>
        </p:txBody>
      </p:sp>
      <p:sp>
        <p:nvSpPr>
          <p:cNvPr id="1048654" name="矩形 22"/>
          <p:cNvSpPr/>
          <p:nvPr/>
        </p:nvSpPr>
        <p:spPr>
          <a:xfrm>
            <a:off x="4867707" y="4343797"/>
            <a:ext cx="2748632" cy="2098547"/>
          </a:xfrm>
          <a:prstGeom prst="rect"/>
        </p:spPr>
        <p:txBody>
          <a:bodyPr wrap="square">
            <a:spAutoFit/>
          </a:bodyPr>
          <a:p>
            <a:pPr algn="just">
              <a:lnSpc>
                <a:spcPct val="120000"/>
              </a:lnSpc>
            </a:pPr>
            <a:r>
              <a:rPr altLang="en-US" b="1" dirty="0" sz="1300" lang="fa-IR">
                <a:solidFill>
                  <a:srgbClr val="FF0000"/>
                </a:solidFill>
                <a:latin typeface="Calibri" panose="020F0502020204030204" charset="0"/>
                <a:ea typeface="Calibri" panose="020F0502020204030204" charset="0"/>
                <a:cs typeface="Calibri" panose="020F0502020204030204" charset="0"/>
              </a:rPr>
              <a:t>مزایای سیب برای مو</a:t>
            </a:r>
            <a:endParaRPr altLang="en-US" b="1" dirty="0" sz="1300" lang="zh-CN">
              <a:solidFill>
                <a:srgbClr val="FF0000"/>
              </a:solidFill>
              <a:latin typeface="Calibri" panose="020F0502020204030204" charset="0"/>
              <a:ea typeface="Calibri" panose="020F0502020204030204" charset="0"/>
              <a:cs typeface="Calibri" panose="020F0502020204030204" charset="0"/>
            </a:endParaRPr>
          </a:p>
          <a:p>
            <a:pPr algn="just">
              <a:lnSpc>
                <a:spcPct val="120000"/>
              </a:lnSpc>
            </a:pPr>
            <a:r>
              <a:rPr altLang="en-US" b="1" dirty="0" sz="1300" lang="fa-IR">
                <a:solidFill>
                  <a:srgbClr val="330066"/>
                </a:solidFill>
                <a:latin typeface="Calibri" panose="020F0502020204030204" charset="0"/>
                <a:ea typeface="Calibri" panose="020F0502020204030204" charset="0"/>
                <a:cs typeface="Calibri" panose="020F0502020204030204" charset="0"/>
              </a:rPr>
              <a:t>علاوه بر اینکه سیب با پوست شما دوست است، مصرف منظم سیب به شما یک موی سالم هدیه می دهد. مواد مغذی بسیار زیاد موجود در این موه می تواند رشد مو را افزایش دهد و همچنین فواید دیگر برای موها ارائه دهد.</a:t>
            </a:r>
            <a:endParaRPr altLang="en-US" b="1" dirty="0" sz="1300" lang="zh-CN">
              <a:solidFill>
                <a:srgbClr val="330066"/>
              </a:solidFill>
              <a:latin typeface="Calibri" panose="020F0502020204030204" charset="0"/>
              <a:ea typeface="Calibri" panose="020F0502020204030204" charset="0"/>
              <a:cs typeface="Calibri" panose="020F0502020204030204" charset="0"/>
            </a:endParaRPr>
          </a:p>
          <a:p>
            <a:pPr algn="just">
              <a:lnSpc>
                <a:spcPct val="120000"/>
              </a:lnSpc>
            </a:pPr>
            <a:endParaRPr altLang="en-US" b="1" dirty="0" sz="1300" lang="zh-CN">
              <a:solidFill>
                <a:srgbClr val="330066"/>
              </a:solidFill>
              <a:latin typeface="Calibri" panose="020F0502020204030204" charset="0"/>
              <a:ea typeface="Calibri" panose="020F0502020204030204" charset="0"/>
              <a:cs typeface="Calibri" panose="020F0502020204030204" charset="0"/>
            </a:endParaRPr>
          </a:p>
          <a:p>
            <a:endParaRPr altLang="en-US" b="1" sz="1300" lang="zh-CN">
              <a:solidFill>
                <a:srgbClr val="330066"/>
              </a:solidFill>
            </a:endParaRPr>
          </a:p>
        </p:txBody>
      </p:sp>
      <p:sp>
        <p:nvSpPr>
          <p:cNvPr id="1048655" name="矩形 23"/>
          <p:cNvSpPr/>
          <p:nvPr/>
        </p:nvSpPr>
        <p:spPr>
          <a:xfrm>
            <a:off x="1246630" y="4343798"/>
            <a:ext cx="2748632" cy="2017015"/>
          </a:xfrm>
          <a:prstGeom prst="rect"/>
        </p:spPr>
        <p:txBody>
          <a:bodyPr wrap="square">
            <a:spAutoFit/>
          </a:bodyPr>
          <a:p>
            <a:pPr algn="just">
              <a:lnSpc>
                <a:spcPct val="120000"/>
              </a:lnSpc>
            </a:pPr>
            <a:r>
              <a:rPr altLang="zh-CN" b="1" dirty="0" sz="1200" lang="en-US">
                <a:solidFill>
                  <a:srgbClr val="FF0000"/>
                </a:solidFill>
                <a:latin typeface="Calibri" panose="020F0502020204030204" charset="0"/>
                <a:ea typeface="Calibri" panose="020F0502020204030204" charset="0"/>
                <a:cs typeface="Calibri" panose="020F0502020204030204" charset="0"/>
              </a:rPr>
              <a:t>درمان چشم های پفی</a:t>
            </a:r>
            <a:endParaRPr altLang="en-US" b="1" dirty="0" sz="1200" lang="zh-CN">
              <a:solidFill>
                <a:srgbClr val="FF0000"/>
              </a:solidFill>
              <a:latin typeface="Calibri" panose="020F0502020204030204" charset="0"/>
              <a:ea typeface="Calibri" panose="020F0502020204030204" charset="0"/>
              <a:cs typeface="Calibri" panose="020F0502020204030204" charset="0"/>
            </a:endParaRPr>
          </a:p>
          <a:p>
            <a:pPr algn="just">
              <a:lnSpc>
                <a:spcPct val="120000"/>
              </a:lnSpc>
            </a:pPr>
            <a:r>
              <a:rPr altLang="zh-CN" b="1" dirty="0" sz="1200" lang="en-US">
                <a:solidFill>
                  <a:srgbClr val="330066"/>
                </a:solidFill>
                <a:latin typeface="Calibri" panose="020F0502020204030204" charset="0"/>
                <a:ea typeface="Calibri" panose="020F0502020204030204" charset="0"/>
                <a:cs typeface="Calibri" panose="020F0502020204030204" charset="0"/>
              </a:rPr>
              <a:t>قرار دادن یک برش سیب در زیر چشمانتان ،می تواند تیرگی زیر چشم یا پف زیر چشم را کاهش دهد.شمامی توانید دو قاشق غذاخوری سرکه سیب را با سیب زمینی رنده شده مخلوط کنید.این ترکیب را روی پف چشمتان قرار دهید و با یک پارچه گرم روی آن را بپوشانید.اجازه دهید 10 تا 20 دقیقه بماند و سپس با آب گرم بشویید</a:t>
            </a:r>
            <a:endParaRPr altLang="en-US" b="1" dirty="0" sz="1200" lang="zh-CN">
              <a:solidFill>
                <a:srgbClr val="330066"/>
              </a:solidFill>
              <a:latin typeface="Calibri" panose="020F0502020204030204" charset="0"/>
              <a:ea typeface="Calibri" panose="020F0502020204030204" charset="0"/>
              <a:cs typeface="Calibri" panose="020F0502020204030204" charset="0"/>
            </a:endParaRPr>
          </a:p>
        </p:txBody>
      </p:sp>
    </p:spTree>
  </p:cSld>
  <p:clrMapOvr>
    <a:masterClrMapping/>
  </p:clrMapOvr>
  <p:transition spd="slow" advClick="0" advTm="3000">
    <p:push dir="u"/>
  </p:transition>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12">
                            <p:stCondLst>
                              <p:cond delay="1000"/>
                            </p:stCondLst>
                            <p:childTnLst>
                              <p:par>
                                <p:cTn fill="hold" id="13" nodeType="afterEffect" presetClass="entr" presetID="10" presetSubtype="0">
                                  <p:stCondLst>
                                    <p:cond delay="0"/>
                                  </p:stCondLst>
                                  <p:childTnLst>
                                    <p:set>
                                      <p:cBhvr>
                                        <p:cTn dur="1" fill="hold" id="14">
                                          <p:stCondLst>
                                            <p:cond delay="0"/>
                                          </p:stCondLst>
                                        </p:cTn>
                                        <p:tgtEl>
                                          <p:spTgt spid="2097155"/>
                                        </p:tgtEl>
                                        <p:attrNameLst>
                                          <p:attrName>style.visibility</p:attrName>
                                        </p:attrNameLst>
                                      </p:cBhvr>
                                      <p:to>
                                        <p:strVal val="visible"/>
                                      </p:to>
                                    </p:set>
                                    <p:animEffect transition="in" filter="fade">
                                      <p:cBhvr>
                                        <p:cTn dur="500" id="15"/>
                                        <p:tgtEl>
                                          <p:spTgt spid="2097155"/>
                                        </p:tgtEl>
                                      </p:cBhvr>
                                    </p:animEffect>
                                  </p:childTnLst>
                                </p:cTn>
                              </p:par>
                            </p:childTnLst>
                          </p:cTn>
                        </p:par>
                        <p:par>
                          <p:cTn fill="hold" id="20">
                            <p:stCondLst>
                              <p:cond delay="2000"/>
                            </p:stCondLst>
                            <p:childTnLst>
                              <p:par>
                                <p:cTn fill="hold" grpId="0" id="21" nodeType="afterEffect" presetClass="entr" presetID="10" presetSubtype="0">
                                  <p:stCondLst>
                                    <p:cond delay="0"/>
                                  </p:stCondLst>
                                  <p:childTnLst>
                                    <p:set>
                                      <p:cBhvr>
                                        <p:cTn dur="1" fill="hold" id="22">
                                          <p:stCondLst>
                                            <p:cond delay="0"/>
                                          </p:stCondLst>
                                        </p:cTn>
                                        <p:tgtEl>
                                          <p:spTgt spid="1048655"/>
                                        </p:tgtEl>
                                        <p:attrNameLst>
                                          <p:attrName>style.visibility</p:attrName>
                                        </p:attrNameLst>
                                      </p:cBhvr>
                                      <p:to>
                                        <p:strVal val="visible"/>
                                      </p:to>
                                    </p:set>
                                    <p:animEffect transition="in" filter="fade">
                                      <p:cBhvr>
                                        <p:cTn dur="500" id="23"/>
                                        <p:tgtEl>
                                          <p:spTgt spid="1048655"/>
                                        </p:tgtEl>
                                      </p:cBhvr>
                                    </p:animEffect>
                                  </p:childTnLst>
                                </p:cTn>
                              </p:par>
                            </p:childTnLst>
                          </p:cTn>
                        </p:par>
                        <p:par>
                          <p:cTn fill="hold" id="24">
                            <p:stCondLst>
                              <p:cond delay="2500"/>
                            </p:stCondLst>
                            <p:childTnLst>
                              <p:par>
                                <p:cTn fill="hold" id="25" nodeType="afterEffect" presetClass="entr" presetID="10" presetSubtype="0">
                                  <p:stCondLst>
                                    <p:cond delay="0"/>
                                  </p:stCondLst>
                                  <p:childTnLst>
                                    <p:set>
                                      <p:cBhvr>
                                        <p:cTn dur="1" fill="hold" id="26">
                                          <p:stCondLst>
                                            <p:cond delay="0"/>
                                          </p:stCondLst>
                                        </p:cTn>
                                        <p:tgtEl>
                                          <p:spTgt spid="2097156"/>
                                        </p:tgtEl>
                                        <p:attrNameLst>
                                          <p:attrName>style.visibility</p:attrName>
                                        </p:attrNameLst>
                                      </p:cBhvr>
                                      <p:to>
                                        <p:strVal val="visible"/>
                                      </p:to>
                                    </p:set>
                                    <p:animEffect transition="in" filter="fade">
                                      <p:cBhvr>
                                        <p:cTn dur="500" id="27"/>
                                        <p:tgtEl>
                                          <p:spTgt spid="2097156"/>
                                        </p:tgtEl>
                                      </p:cBhvr>
                                    </p:animEffect>
                                  </p:childTnLst>
                                </p:cTn>
                              </p:par>
                            </p:childTnLst>
                          </p:cTn>
                        </p:par>
                        <p:par>
                          <p:cTn fill="hold" id="32">
                            <p:stCondLst>
                              <p:cond delay="3500"/>
                            </p:stCondLst>
                            <p:childTnLst>
                              <p:par>
                                <p:cTn fill="hold" grpId="0" id="33" nodeType="afterEffect" presetClass="entr" presetID="10" presetSubtype="0">
                                  <p:stCondLst>
                                    <p:cond delay="0"/>
                                  </p:stCondLst>
                                  <p:childTnLst>
                                    <p:set>
                                      <p:cBhvr>
                                        <p:cTn dur="1" fill="hold" id="34">
                                          <p:stCondLst>
                                            <p:cond delay="0"/>
                                          </p:stCondLst>
                                        </p:cTn>
                                        <p:tgtEl>
                                          <p:spTgt spid="1048654"/>
                                        </p:tgtEl>
                                        <p:attrNameLst>
                                          <p:attrName>style.visibility</p:attrName>
                                        </p:attrNameLst>
                                      </p:cBhvr>
                                      <p:to>
                                        <p:strVal val="visible"/>
                                      </p:to>
                                    </p:set>
                                    <p:animEffect transition="in" filter="fade">
                                      <p:cBhvr>
                                        <p:cTn dur="500" id="35"/>
                                        <p:tgtEl>
                                          <p:spTgt spid="1048654"/>
                                        </p:tgtEl>
                                      </p:cBhvr>
                                    </p:animEffect>
                                  </p:childTnLst>
                                </p:cTn>
                              </p:par>
                            </p:childTnLst>
                          </p:cTn>
                        </p:par>
                        <p:par>
                          <p:cTn fill="hold" id="36">
                            <p:stCondLst>
                              <p:cond delay="4000"/>
                            </p:stCondLst>
                            <p:childTnLst>
                              <p:par>
                                <p:cTn fill="hold" id="37" nodeType="afterEffect" presetClass="entr" presetID="10" presetSubtype="0">
                                  <p:stCondLst>
                                    <p:cond delay="0"/>
                                  </p:stCondLst>
                                  <p:childTnLst>
                                    <p:set>
                                      <p:cBhvr>
                                        <p:cTn dur="1" fill="hold" id="38">
                                          <p:stCondLst>
                                            <p:cond delay="0"/>
                                          </p:stCondLst>
                                        </p:cTn>
                                        <p:tgtEl>
                                          <p:spTgt spid="2097157"/>
                                        </p:tgtEl>
                                        <p:attrNameLst>
                                          <p:attrName>style.visibility</p:attrName>
                                        </p:attrNameLst>
                                      </p:cBhvr>
                                      <p:to>
                                        <p:strVal val="visible"/>
                                      </p:to>
                                    </p:set>
                                    <p:animEffect transition="in" filter="fade">
                                      <p:cBhvr>
                                        <p:cTn dur="500" id="39"/>
                                        <p:tgtEl>
                                          <p:spTgt spid="2097157"/>
                                        </p:tgtEl>
                                      </p:cBhvr>
                                    </p:animEffect>
                                  </p:childTnLst>
                                </p:cTn>
                              </p:par>
                            </p:childTnLst>
                          </p:cTn>
                        </p:par>
                        <p:par>
                          <p:cTn fill="hold" id="44">
                            <p:stCondLst>
                              <p:cond delay="5000"/>
                            </p:stCondLst>
                            <p:childTnLst>
                              <p:par>
                                <p:cTn fill="hold" grpId="0" id="45" nodeType="afterEffect" presetClass="entr" presetID="10" presetSubtype="0">
                                  <p:stCondLst>
                                    <p:cond delay="0"/>
                                  </p:stCondLst>
                                  <p:childTnLst>
                                    <p:set>
                                      <p:cBhvr>
                                        <p:cTn dur="1" fill="hold" id="46">
                                          <p:stCondLst>
                                            <p:cond delay="0"/>
                                          </p:stCondLst>
                                        </p:cTn>
                                        <p:tgtEl>
                                          <p:spTgt spid="1048653"/>
                                        </p:tgtEl>
                                        <p:attrNameLst>
                                          <p:attrName>style.visibility</p:attrName>
                                        </p:attrNameLst>
                                      </p:cBhvr>
                                      <p:to>
                                        <p:strVal val="visible"/>
                                      </p:to>
                                    </p:set>
                                    <p:animEffect transition="in" filter="fade">
                                      <p:cBhvr>
                                        <p:cTn dur="500" id="47"/>
                                        <p:tgtEl>
                                          <p:spTgt spid="1048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53" grpId="0"/>
      <p:bldP spid="1048654" grpId="0"/>
      <p:bldP spid="104865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34" name=""/>
        <p:cNvGrpSpPr/>
        <p:nvPr/>
      </p:nvGrpSpPr>
      <p:grpSpPr>
        <a:xfrm/>
      </p:grpSpPr>
      <p:sp>
        <p:nvSpPr>
          <p:cNvPr id="1048589" name="圆角矩形 1"/>
          <p:cNvSpPr/>
          <p:nvPr/>
        </p:nvSpPr>
        <p:spPr>
          <a:xfrm>
            <a:off x="786266" y="479425"/>
            <a:ext cx="11029315" cy="5899150"/>
          </a:xfrm>
          <a:prstGeom prst="roundRect">
            <a:avLst>
              <a:gd name="adj" fmla="val 6017"/>
            </a:avLst>
          </a:prstGeom>
          <a:solidFill>
            <a:schemeClr val="bg1"/>
          </a:solidFill>
          <a:ln>
            <a:solidFill>
              <a:srgbClr val="D0DBF3"/>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en-US" lang="en-US">
                <a:latin typeface="Calibri" panose="020F0502020204030204" charset="0"/>
                <a:ea typeface="Calibri" panose="020F0502020204030204" charset="0"/>
                <a:cs typeface="Calibri" panose="020F0502020204030204" charset="0"/>
              </a:rPr>
              <a:t>31. جلوگیری از سرطان پوست</a:t>
            </a:r>
            <a:endParaRPr altLang="en-US" lang="zh-CN">
              <a:latin typeface="Calibri" panose="020F0502020204030204" charset="0"/>
              <a:ea typeface="Calibri" panose="020F0502020204030204" charset="0"/>
              <a:cs typeface="Calibri" panose="020F0502020204030204" charset="0"/>
            </a:endParaRPr>
          </a:p>
          <a:p>
            <a:pPr algn="ctr"/>
            <a:r>
              <a:rPr altLang="en-US" lang="en-US">
                <a:latin typeface="Calibri" panose="020F0502020204030204" charset="0"/>
                <a:ea typeface="Calibri" panose="020F0502020204030204" charset="0"/>
                <a:cs typeface="Calibri" panose="020F0502020204030204" charset="0"/>
              </a:rPr>
              <a:t>سیب حاوی مقدار کمی ویتامین A، از خانواده شیمیایی رتینوئید است. ویتامین A نقش مهمی در رشد پوست دارد، بنابراین پوست نابالغ را قادر می سازد تا به بافت پوستی بالغ تبدیل شود. ویتامین A همچنین خطر ابتلا به سرطان پوست را کاهش می دهد. یک سیب بزرگ حدود 120 واحد بین المللی ویتامین A است که تقریبا 5 و 4 % میزان دریافت روزانه ویتامین A برای زنان و مردان را تشکیل می دهد.</a:t>
            </a:r>
            <a:endParaRPr altLang="en-US" lang="zh-CN">
              <a:latin typeface="Calibri" panose="020F0502020204030204" charset="0"/>
              <a:ea typeface="Calibri" panose="020F0502020204030204" charset="0"/>
              <a:cs typeface="Calibri" panose="020F0502020204030204" charset="0"/>
            </a:endParaRPr>
          </a:p>
          <a:p>
            <a:endParaRPr altLang="en-US" lang="zh-CN"/>
          </a:p>
        </p:txBody>
      </p:sp>
      <p:sp>
        <p:nvSpPr>
          <p:cNvPr id="1048591" name="矩形 33"/>
          <p:cNvSpPr/>
          <p:nvPr/>
        </p:nvSpPr>
        <p:spPr>
          <a:xfrm>
            <a:off x="3232877" y="3623853"/>
            <a:ext cx="233681" cy="358140"/>
          </a:xfrm>
          <a:prstGeom prst="rect"/>
        </p:spPr>
        <p:txBody>
          <a:bodyPr wrap="none">
            <a:spAutoFit/>
          </a:bodyPr>
          <a:p>
            <a:pPr algn="ctr"/>
            <a:r>
              <a:rPr altLang="zh-CN" dirty="0" lang="en-US" spc="300">
                <a:solidFill>
                  <a:srgbClr val="3B6283"/>
                </a:solidFill>
                <a:latin typeface="Calibri" panose="020F0502020204030204" charset="0"/>
                <a:ea typeface="Calibri" panose="020F0502020204030204" charset="0"/>
                <a:cs typeface="Arial" panose="020B0604020202020204" pitchFamily="34" charset="0"/>
              </a:rPr>
              <a:t> </a:t>
            </a:r>
            <a:endParaRPr altLang="zh-CN" dirty="0" lang="en-US" spc="300">
              <a:solidFill>
                <a:srgbClr val="3B6283"/>
              </a:solidFill>
              <a:latin typeface="Calibri" panose="020F0502020204030204" charset="0"/>
              <a:ea typeface="Calibri" panose="020F0502020204030204" charset="0"/>
              <a:cs typeface="Arial" panose="020B0604020202020204" pitchFamily="34" charset="0"/>
            </a:endParaRPr>
          </a:p>
        </p:txBody>
      </p:sp>
      <p:grpSp>
        <p:nvGrpSpPr>
          <p:cNvPr id="38" name="组合 8"/>
          <p:cNvGrpSpPr/>
          <p:nvPr/>
        </p:nvGrpSpPr>
        <p:grpSpPr>
          <a:xfrm>
            <a:off x="5331765" y="1199075"/>
            <a:ext cx="5312950" cy="4928280"/>
            <a:chOff x="5730102" y="4890162"/>
            <a:chExt cx="441898" cy="646103"/>
          </a:xfrm>
        </p:grpSpPr>
        <p:sp>
          <p:nvSpPr>
            <p:cNvPr id="1048602" name="矩形 52"/>
            <p:cNvSpPr/>
            <p:nvPr/>
          </p:nvSpPr>
          <p:spPr>
            <a:xfrm>
              <a:off x="5836720" y="4890162"/>
              <a:ext cx="335280" cy="563098"/>
            </a:xfrm>
            <a:prstGeom prst="rect"/>
          </p:spPr>
          <p:txBody>
            <a:bodyPr wrap="none">
              <a:spAutoFit/>
            </a:bodyPr>
            <a:p>
              <a:pPr algn="r"/>
              <a:r>
                <a:rPr altLang="en-US" dirty="0" sz="2200" lang="en-US" spc="300">
                  <a:solidFill>
                    <a:srgbClr val="330066"/>
                  </a:solidFill>
                  <a:latin typeface="Calibri" panose="020F0502020204030204" charset="0"/>
                  <a:ea typeface="Calibri" panose="020F0502020204030204" charset="0"/>
                  <a:cs typeface="Calibri" panose="020F0502020204030204" charset="0"/>
                </a:rPr>
                <a:t> </a:t>
              </a:r>
              <a:r>
                <a:rPr altLang="en-US" b="1" dirty="0" sz="2400" lang="en-US" spc="300">
                  <a:solidFill>
                    <a:srgbClr val="FF0000"/>
                  </a:solidFill>
                  <a:latin typeface="Calibri" panose="020F0502020204030204" charset="0"/>
                  <a:ea typeface="Calibri" panose="020F0502020204030204" charset="0"/>
                  <a:cs typeface="Calibri" panose="020F0502020204030204" charset="0"/>
                </a:rPr>
                <a:t>جلوگیری از سرطان پوست</a:t>
              </a:r>
              <a:endParaRPr altLang="en-US" b="1" dirty="0" sz="2400" lang="zh-CN" spc="300">
                <a:solidFill>
                  <a:srgbClr val="FF0000"/>
                </a:solidFill>
                <a:latin typeface="Calibri" panose="020F0502020204030204" charset="0"/>
                <a:ea typeface="Calibri" panose="020F0502020204030204" charset="0"/>
                <a:cs typeface="Calibri" panose="020F0502020204030204" charset="0"/>
              </a:endParaRPr>
            </a:p>
            <a:p>
              <a:pPr algn="r"/>
              <a:endParaRPr altLang="en-US" b="1" dirty="0" sz="2400" lang="zh-CN" spc="300">
                <a:solidFill>
                  <a:srgbClr val="FF0000"/>
                </a:solidFill>
                <a:latin typeface="Calibri" panose="020F0502020204030204" charset="0"/>
                <a:ea typeface="Calibri" panose="020F0502020204030204" charset="0"/>
                <a:cs typeface="Calibri" panose="020F0502020204030204" charset="0"/>
              </a:endParaRPr>
            </a:p>
            <a:p>
              <a:pPr algn="r"/>
              <a:r>
                <a:rPr altLang="en-US" dirty="0" sz="2200" lang="en-US" spc="300">
                  <a:solidFill>
                    <a:srgbClr val="330066"/>
                  </a:solidFill>
                  <a:latin typeface="Calibri" panose="020F0502020204030204" charset="0"/>
                  <a:ea typeface="Calibri" panose="020F0502020204030204" charset="0"/>
                  <a:cs typeface="Calibri" panose="020F0502020204030204" charset="0"/>
                </a:rPr>
                <a:t>سیب حاوی مقدار کمی ویتامین A، از خانواده شیمیایی رتینوئید است. ویتامین A نقش مهمی در رشد پوست دارد، بنابراین پوست نابالغ را قادر می سازد تا به بافت پوستی بالغ تبدیل شود. ویتامین A همچنین خطر ابتلا به سرطان پوست را کاهش می دهد. یک سیب بزرگ حدود 120 واحد بین المللی ویتامین A است که تقریبا 5 و 4 % میزان دریافت روزانه ویتامین A برای زنان و مردان را تشکیل می دهد.</a:t>
              </a:r>
              <a:endParaRPr altLang="en-US" dirty="0" sz="2200" lang="zh-CN" spc="300">
                <a:solidFill>
                  <a:srgbClr val="330066"/>
                </a:solidFill>
                <a:latin typeface="Calibri" panose="020F0502020204030204" charset="0"/>
                <a:ea typeface="Calibri" panose="020F0502020204030204" charset="0"/>
                <a:cs typeface="Calibri" panose="020F0502020204030204" charset="0"/>
              </a:endParaRPr>
            </a:p>
          </p:txBody>
        </p:sp>
        <p:sp>
          <p:nvSpPr>
            <p:cNvPr id="1048603" name="矩形 53"/>
            <p:cNvSpPr/>
            <p:nvPr/>
          </p:nvSpPr>
          <p:spPr>
            <a:xfrm>
              <a:off x="5730102" y="5267024"/>
              <a:ext cx="436881" cy="269241"/>
            </a:xfrm>
            <a:prstGeom prst="rect"/>
          </p:spPr>
          <p:txBody>
            <a:bodyPr wrap="none">
              <a:spAutoFit/>
            </a:bodyPr>
            <a:p>
              <a:endParaRPr altLang="zh-CN" dirty="0" sz="1200" lang="en-US">
                <a:solidFill>
                  <a:srgbClr val="3B6283"/>
                </a:solidFill>
                <a:latin typeface="Calibri" panose="020F0502020204030204" charset="0"/>
                <a:ea typeface="Calibri" panose="020F0502020204030204" charset="0"/>
                <a:cs typeface="Arial" panose="020B0604020202020204" pitchFamily="34" charset="0"/>
              </a:endParaRPr>
            </a:p>
          </p:txBody>
        </p:sp>
      </p:grpSp>
      <p:pic>
        <p:nvPicPr>
          <p:cNvPr id="2097170" name=""/>
          <p:cNvPicPr>
            <a:picLocks/>
          </p:cNvPicPr>
          <p:nvPr/>
        </p:nvPicPr>
        <p:blipFill>
          <a:blip xmlns:r="http://schemas.openxmlformats.org/officeDocument/2006/relationships" r:embed="rId2"/>
          <a:stretch>
            <a:fillRect/>
          </a:stretch>
        </p:blipFill>
        <p:spPr>
          <a:xfrm rot="0">
            <a:off x="1041050" y="1044739"/>
            <a:ext cx="5366841" cy="4704382"/>
          </a:xfrm>
          <a:prstGeom prst="rect"/>
        </p:spPr>
      </p:pic>
    </p:spTree>
    <p:custDataLst>
      <p:tags r:id="rId3"/>
    </p:custDataLst>
  </p:cSld>
  <p:clrMapOvr>
    <a:masterClrMapping/>
  </p:clrMapOvr>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8">
                            <p:stCondLst>
                              <p:cond delay="500"/>
                            </p:stCondLst>
                            <p:childTnLst>
                              <p:par>
                                <p:cTn fill="hold" grpId="0" id="9" nodeType="afterEffect" presetClass="entr" presetID="10" presetSubtype="0">
                                  <p:stCondLst>
                                    <p:cond delay="0"/>
                                  </p:stCondLst>
                                  <p:childTnLst>
                                    <p:set>
                                      <p:cBhvr>
                                        <p:cTn dur="1" fill="hold" id="10">
                                          <p:stCondLst>
                                            <p:cond delay="0"/>
                                          </p:stCondLst>
                                        </p:cTn>
                                        <p:tgtEl>
                                          <p:spTgt spid="1048591"/>
                                        </p:tgtEl>
                                        <p:attrNameLst>
                                          <p:attrName>style.visibility</p:attrName>
                                        </p:attrNameLst>
                                      </p:cBhvr>
                                      <p:to>
                                        <p:strVal val="visible"/>
                                      </p:to>
                                    </p:set>
                                    <p:animEffect transition="in" filter="fade">
                                      <p:cBhvr>
                                        <p:cTn dur="500" id="11"/>
                                        <p:tgtEl>
                                          <p:spTgt spid="1048591"/>
                                        </p:tgtEl>
                                      </p:cBhvr>
                                    </p:animEffect>
                                  </p:childTnLst>
                                </p:cTn>
                              </p:par>
                            </p:childTnLst>
                          </p:cTn>
                        </p:par>
                        <p:par>
                          <p:cTn fill="hold" id="24">
                            <p:stCondLst>
                              <p:cond delay="2500"/>
                            </p:stCondLst>
                            <p:childTnLst>
                              <p:par>
                                <p:cTn fill="hold" id="25" nodeType="afterEffect" presetClass="entr" presetID="10" presetSubtype="0">
                                  <p:stCondLst>
                                    <p:cond delay="0"/>
                                  </p:stCondLst>
                                  <p:childTnLst>
                                    <p:set>
                                      <p:cBhvr>
                                        <p:cTn dur="1" fill="hold" id="26">
                                          <p:stCondLst>
                                            <p:cond delay="0"/>
                                          </p:stCondLst>
                                        </p:cTn>
                                        <p:tgtEl>
                                          <p:spTgt spid="38"/>
                                        </p:tgtEl>
                                        <p:attrNameLst>
                                          <p:attrName>style.visibility</p:attrName>
                                        </p:attrNameLst>
                                      </p:cBhvr>
                                      <p:to>
                                        <p:strVal val="visible"/>
                                      </p:to>
                                    </p:set>
                                    <p:animEffect transition="in" filter="fade">
                                      <p:cBhvr>
                                        <p:cTn dur="500" id="27"/>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59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39" name=""/>
        <p:cNvGrpSpPr/>
        <p:nvPr/>
      </p:nvGrpSpPr>
      <p:grpSpPr>
        <a:xfrm/>
      </p:grpSpPr>
      <p:sp>
        <p:nvSpPr>
          <p:cNvPr id="1048604" name="椭圆 13"/>
          <p:cNvSpPr/>
          <p:nvPr/>
        </p:nvSpPr>
        <p:spPr>
          <a:xfrm>
            <a:off x="5332984" y="1902968"/>
            <a:ext cx="1526032" cy="1526032"/>
          </a:xfrm>
          <a:prstGeom prst="ellipse"/>
          <a:solidFill>
            <a:srgbClr val="3B62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r>
              <a:rPr altLang="zh-CN" b="1" dirty="0" sz="6000" lang="en-US">
                <a:solidFill>
                  <a:schemeClr val="bg1"/>
                </a:solidFill>
                <a:latin typeface="Calibri" panose="020F0502020204030204" charset="0"/>
                <a:ea typeface="Calibri" panose="020F0502020204030204" charset="0"/>
                <a:cs typeface="Arial" panose="020B0604020202020204" pitchFamily="34" charset="0"/>
              </a:rPr>
              <a:t>01</a:t>
            </a:r>
            <a:endParaRPr altLang="zh-CN" b="1" dirty="0" sz="6000" lang="en-US">
              <a:solidFill>
                <a:schemeClr val="bg1"/>
              </a:solidFill>
              <a:latin typeface="Calibri" panose="020F0502020204030204" charset="0"/>
              <a:ea typeface="Calibri" panose="020F0502020204030204" charset="0"/>
              <a:cs typeface="Arial" panose="020B0604020202020204" pitchFamily="34" charset="0"/>
            </a:endParaRPr>
          </a:p>
        </p:txBody>
      </p:sp>
      <p:grpSp>
        <p:nvGrpSpPr>
          <p:cNvPr id="40" name="组合 16"/>
          <p:cNvGrpSpPr/>
          <p:nvPr/>
        </p:nvGrpSpPr>
        <p:grpSpPr>
          <a:xfrm>
            <a:off x="3951824" y="3752165"/>
            <a:ext cx="4327211" cy="1042572"/>
            <a:chOff x="4308973" y="3009272"/>
            <a:chExt cx="4327211" cy="1042572"/>
          </a:xfrm>
        </p:grpSpPr>
        <p:sp>
          <p:nvSpPr>
            <p:cNvPr id="1048605" name="矩形 14"/>
            <p:cNvSpPr/>
            <p:nvPr/>
          </p:nvSpPr>
          <p:spPr>
            <a:xfrm>
              <a:off x="4308973" y="3009272"/>
              <a:ext cx="2125980" cy="624840"/>
            </a:xfrm>
            <a:prstGeom prst="rect"/>
          </p:spPr>
          <p:txBody>
            <a:bodyPr wrap="none">
              <a:spAutoFit/>
            </a:bodyPr>
            <a:p>
              <a:r>
                <a:rPr altLang="en-US" b="1" dirty="0" sz="3600" lang="zh-CN" spc="300">
                  <a:solidFill>
                    <a:srgbClr val="3B6283"/>
                  </a:solidFill>
                  <a:latin typeface="Calibri" panose="020F0502020204030204" charset="0"/>
                  <a:ea typeface="Calibri" panose="020F0502020204030204" charset="0"/>
                  <a:cs typeface="Calibri" panose="020F0502020204030204" charset="0"/>
                </a:rPr>
                <a:t>Enter title</a:t>
              </a:r>
              <a:endParaRPr altLang="en-US" b="1" dirty="0" sz="3600" lang="zh-CN" spc="300">
                <a:solidFill>
                  <a:srgbClr val="3B6283"/>
                </a:solidFill>
                <a:latin typeface="Calibri" panose="020F0502020204030204" charset="0"/>
                <a:ea typeface="Calibri" panose="020F0502020204030204" charset="0"/>
                <a:cs typeface="Calibri" panose="020F0502020204030204" charset="0"/>
              </a:endParaRPr>
            </a:p>
          </p:txBody>
        </p:sp>
        <p:sp>
          <p:nvSpPr>
            <p:cNvPr id="1048606" name="矩形 15"/>
            <p:cNvSpPr/>
            <p:nvPr/>
          </p:nvSpPr>
          <p:spPr>
            <a:xfrm>
              <a:off x="4325804" y="3655603"/>
              <a:ext cx="4310380" cy="396241"/>
            </a:xfrm>
            <a:prstGeom prst="rect"/>
          </p:spPr>
          <p:txBody>
            <a:bodyPr wrap="none">
              <a:spAutoFit/>
            </a:bodyPr>
            <a:p>
              <a:r>
                <a:rPr altLang="zh-CN" dirty="0" sz="2000" lang="en-US">
                  <a:solidFill>
                    <a:srgbClr val="3B6283"/>
                  </a:solidFill>
                  <a:latin typeface="Calibri" panose="020F0502020204030204" charset="0"/>
                  <a:ea typeface="Calibri" panose="020F0502020204030204" charset="0"/>
                  <a:cs typeface="Arial" panose="020B0604020202020204" pitchFamily="34" charset="0"/>
                </a:rPr>
                <a:t>Click on the content of the entry title</a:t>
              </a:r>
              <a:endParaRPr altLang="zh-CN" dirty="0" sz="2000" lang="en-US">
                <a:solidFill>
                  <a:srgbClr val="3B6283"/>
                </a:solidFill>
                <a:latin typeface="Calibri" panose="020F0502020204030204" charset="0"/>
                <a:ea typeface="Calibri" panose="020F0502020204030204" charset="0"/>
                <a:cs typeface="Arial" panose="020B0604020202020204" pitchFamily="34" charset="0"/>
              </a:endParaRPr>
            </a:p>
          </p:txBody>
        </p:sp>
      </p:grpSp>
      <p:pic>
        <p:nvPicPr>
          <p:cNvPr id="2097168" name=""/>
          <p:cNvPicPr>
            <a:picLocks/>
          </p:cNvPicPr>
          <p:nvPr/>
        </p:nvPicPr>
        <p:blipFill>
          <a:blip xmlns:r="http://schemas.openxmlformats.org/officeDocument/2006/relationships" r:embed="rId2"/>
          <a:srcRect t="11134" b="11134"/>
          <a:stretch>
            <a:fillRect/>
          </a:stretch>
        </p:blipFill>
        <p:spPr>
          <a:xfrm rot="0">
            <a:off x="1063479" y="657567"/>
            <a:ext cx="10002510" cy="5542866"/>
          </a:xfrm>
          <a:prstGeom prst="rect"/>
        </p:spPr>
      </p:pic>
    </p:spTree>
    <p:custDataLst>
      <p:tags r:id="rId3"/>
    </p:custDataLst>
  </p:cSld>
  <p:clrMapOvr>
    <a:masterClrMapping/>
  </p:clrMapOvr>
  <p:timing>
    <p:tnLst>
      <p:par>
        <p:cTn dur="indefinite" id="1" nodeType="tmRoot" restart="never">
          <p:childTnLst>
            <p:seq concurrent="1" nextAc="seek">
              <p:cTn dur="indefinite" id="2" nodeType="mainSeq">
                <p:childTnLst>
                  <p:par>
                    <p:cTn fill="hold" id="3">
                      <p:stCondLst>
                        <p:cond delay="indefinite"/>
                        <p:cond evt="onBegin" delay="0">
                          <p:tn val="2"/>
                        </p:cond>
                      </p:stCondLst>
                      <p:childTnLst>
                        <p:par>
                          <p:cTn fill="hold" id="4">
                            <p:stCondLst>
                              <p:cond delay="0"/>
                            </p:stCondLst>
                            <p:childTnLst>
                              <p:par>
                                <p:cTn fill="hold" grpId="0" id="5" nodeType="afterEffect" presetClass="entr" presetID="10" presetSubtype="0">
                                  <p:stCondLst>
                                    <p:cond delay="0"/>
                                  </p:stCondLst>
                                  <p:childTnLst>
                                    <p:set>
                                      <p:cBhvr>
                                        <p:cTn dur="1" fill="hold" id="6">
                                          <p:stCondLst>
                                            <p:cond delay="0"/>
                                          </p:stCondLst>
                                        </p:cTn>
                                        <p:tgtEl>
                                          <p:spTgt spid="1048604"/>
                                        </p:tgtEl>
                                        <p:attrNameLst>
                                          <p:attrName>style.visibility</p:attrName>
                                        </p:attrNameLst>
                                      </p:cBhvr>
                                      <p:to>
                                        <p:strVal val="visible"/>
                                      </p:to>
                                    </p:set>
                                    <p:animEffect transition="in" filter="fade">
                                      <p:cBhvr>
                                        <p:cTn dur="500" id="7"/>
                                        <p:tgtEl>
                                          <p:spTgt spid="1048604"/>
                                        </p:tgtEl>
                                      </p:cBhvr>
                                    </p:animEffect>
                                  </p:childTnLst>
                                </p:cTn>
                              </p:par>
                            </p:childTnLst>
                          </p:cTn>
                        </p:par>
                        <p:par>
                          <p:cTn fill="hold" id="8">
                            <p:stCondLst>
                              <p:cond delay="500"/>
                            </p:stCondLst>
                            <p:childTnLst>
                              <p:par>
                                <p:cTn fill="hold" id="9" nodeType="afterEffect" presetClass="entr" presetID="10" presetSubtype="0">
                                  <p:stCondLst>
                                    <p:cond delay="0"/>
                                  </p:stCondLst>
                                  <p:childTnLst>
                                    <p:set>
                                      <p:cBhvr>
                                        <p:cTn dur="1" fill="hold" id="10">
                                          <p:stCondLst>
                                            <p:cond delay="0"/>
                                          </p:stCondLst>
                                        </p:cTn>
                                        <p:tgtEl>
                                          <p:spTgt spid="40"/>
                                        </p:tgtEl>
                                        <p:attrNameLst>
                                          <p:attrName>style.visibility</p:attrName>
                                        </p:attrNameLst>
                                      </p:cBhvr>
                                      <p:to>
                                        <p:strVal val="visible"/>
                                      </p:to>
                                    </p:set>
                                    <p:animEffect transition="in" filter="fade">
                                      <p:cBhvr>
                                        <p:cTn dur="500" id="11"/>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0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xmlns:r="http://schemas.openxmlformats.org/officeDocument/2006/relationships" r:embed="rId1"/>
          <a:stretch>
            <a:fillRect/>
          </a:stretch>
        </a:blipFill>
      </p:bgPr>
    </p:bg>
    <p:spTree>
      <p:nvGrpSpPr>
        <p:cNvPr id="32" name=""/>
        <p:cNvGrpSpPr/>
        <p:nvPr/>
      </p:nvGrpSpPr>
      <p:grpSpPr>
        <a:xfrm/>
      </p:grpSpPr>
      <p:pic>
        <p:nvPicPr>
          <p:cNvPr id="2097167" name=""/>
          <p:cNvPicPr>
            <a:picLocks/>
          </p:cNvPicPr>
          <p:nvPr/>
        </p:nvPicPr>
        <p:blipFill>
          <a:blip xmlns:r="http://schemas.openxmlformats.org/officeDocument/2006/relationships" r:embed="rId2"/>
          <a:stretch>
            <a:fillRect/>
          </a:stretch>
        </p:blipFill>
        <p:spPr>
          <a:xfrm rot="0">
            <a:off x="1140778" y="1222398"/>
            <a:ext cx="10019858" cy="4315427"/>
          </a:xfrm>
          <a:prstGeom prst="rect"/>
        </p:spPr>
      </p:pic>
    </p:spTree>
    <p:custDataLst>
      <p:tags r:id="rId3"/>
    </p:custDataLst>
  </p:cSld>
  <p:clrMapOvr>
    <a:masterClrMapping/>
  </p:clrMapOvr>
</p:sld>
</file>

<file path=ppt/tags/tag1.xml><?xml version="1.0" encoding="utf-8"?>
<p:tagLst xmlns:p="http://schemas.openxmlformats.org/presentationml/2006/main">
  <p:tag name="KSO_WM_TAG_VERSION" val="1.0"/>
  <p:tag name="KSO_WM_TEMPLATE_CATEGORY" val="custom"/>
  <p:tag name="KSO_WM_TEMPLATE_INDEX" val="20184553"/>
</p:tagLst>
</file>

<file path=ppt/tags/tag2.xml><?xml version="1.0" encoding="utf-8"?>
<p:tagLst xmlns:p="http://schemas.openxmlformats.org/presentationml/2006/main">
  <p:tag name="KSO_WM_TAG_VERSION" val="1.0"/>
  <p:tag name="KSO_WM_TEMPLATE_CATEGORY" val="custom"/>
  <p:tag name="KSO_WM_TEMPLATE_INDEX" val="20184553"/>
</p:tagLst>
</file>

<file path=ppt/tags/tag3.xml><?xml version="1.0" encoding="utf-8"?>
<p:tagLst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Lst>
</file>

<file path=ppt/tags/tag4.xml><?xml version="1.0" encoding="utf-8"?>
<p:tagLst xmlns:p="http://schemas.openxmlformats.org/presentationml/2006/main">
  <p:tag name="KSO_WM_BEAUTIFY_FLAG" val="#wm#"/>
  <p:tag name="KSO_WM_TEMPLATE_CATEGORY" val="custom"/>
  <p:tag name="KSO_WM_TEMPLATE_INDEX" val="20184553"/>
</p:tagLst>
</file>

<file path=ppt/tags/tag5.xml><?xml version="1.0" encoding="utf-8"?>
<p:tagLst xmlns:p="http://schemas.openxmlformats.org/presentationml/2006/main">
  <p:tag name="KSO_WM_BEAUTIFY_FLAG" val="#wm#"/>
  <p:tag name="KSO_WM_TEMPLATE_CATEGORY" val="custom"/>
  <p:tag name="KSO_WM_TEMPLATE_INDEX" val="20184553"/>
</p:tagLst>
</file>

<file path=ppt/tags/tag6.xml><?xml version="1.0" encoding="utf-8"?>
<p:tagLst xmlns:p="http://schemas.openxmlformats.org/presentationml/2006/main">
  <p:tag name="KSO_WM_BEAUTIFY_FLAG" val="#wm#"/>
  <p:tag name="KSO_WM_TEMPLATE_CATEGORY" val="custom"/>
  <p:tag name="KSO_WM_TEMPLATE_INDEX" val="20184553"/>
</p:tagLst>
</file>

<file path=ppt/tags/tag7.xml><?xml version="1.0" encoding="utf-8"?>
<p:tagLst xmlns:p="http://schemas.openxmlformats.org/presentationml/2006/main">
  <p:tag name="KSO_WM_BEAUTIFY_FLAG" val="#wm#"/>
  <p:tag name="KSO_WM_TEMPLATE_CATEGORY" val="custom"/>
  <p:tag name="KSO_WM_TEMPLATE_INDEX" val="20184553"/>
</p:tagLst>
</file>

<file path=ppt/theme/theme1.xml><?xml version="1.0" encoding="utf-8"?>
<a:theme xmlns:a="http://schemas.openxmlformats.org/drawingml/2006/main" name="Office Theme">
  <a:themeElements>
    <a:clrScheme name="Couture">
      <a:dk1>
        <a:sysClr lastClr="000000" val="windowText"/>
      </a:dk1>
      <a:lt1>
        <a:sysClr lastClr="FFFFFF" val="window"/>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3.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Presentation</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Redmi Note 8 Pro</dc:creator>
  <cp:lastModifiedBy>s_shuhuixian</cp:lastModifiedBy>
  <dcterms:created xsi:type="dcterms:W3CDTF">۲۰۱۸-۰۲-۲۸T۱۹:۰۳:۰۰Z</dcterms:created>
  <dcterms:modified xsi:type="dcterms:W3CDTF">۲۰۲۵-۰۹-۲۰T۱۸:۲۸:۳۵Z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1033-11.2.0.8934</vt:lpwstr>
  </property>
  <property fmtid="{D5CDD505-2E9C-101B-9397-08002B2CF9AE}" pid="3" name="KSORubyTemplateID">
    <vt:lpwstr>2</vt:lpwstr>
  </property>
</Properties>
</file>